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2399288" cy="432006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 roundtripDataSignature="AMtx7miatE8tgeBZw3ngofjTdgQdVCZf4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7EDAEB-CB53-2CB3-CF6A-06846F6C997B}" name="Horak, Shelley" initials="HS" userId="S::shorak@dhs.state.ia.us::9374a624-1f62-4393-aede-47fd959406e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37"/>
  </p:normalViewPr>
  <p:slideViewPr>
    <p:cSldViewPr snapToGrid="0" snapToObjects="1">
      <p:cViewPr>
        <p:scale>
          <a:sx n="50" d="100"/>
          <a:sy n="50" d="100"/>
        </p:scale>
        <p:origin x="-43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1" Type="http://schemas.microsoft.com/office/2018/10/relationships/authors" Target="authors.xml"/><Relationship Id="rId10" Type="http://schemas.openxmlformats.org/officeDocument/2006/relationships/tableStyles" Target="tableStyles.xml"/><Relationship Id="rId9" Type="http://schemas.openxmlformats.org/officeDocument/2006/relationships/theme" Target="theme/theme1.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7624B831-0FDA-4130-915E-C961D2123662}" authorId="{FF7EDAEB-CB53-2CB3-CF6A-06846F6C997B}" created="2022-08-14T15:32:44.073">
    <ac:deMkLst xmlns:ac="http://schemas.microsoft.com/office/drawing/2013/main/command">
      <pc:docMk xmlns:pc="http://schemas.microsoft.com/office/powerpoint/2013/main/command"/>
      <pc:sldMk xmlns:pc="http://schemas.microsoft.com/office/powerpoint/2013/main/command" cId="0" sldId="256"/>
      <ac:spMk id="94" creationId="{00000000-0000-0000-0000-000000000000}"/>
    </ac:deMkLst>
    <p188:txBody>
      <a:bodyPr/>
      <a:lstStyle/>
      <a:p>
        <a:r>
          <a:rPr lang="en-US"/>
          <a:t>Should these be in alphabetical order?</a:t>
        </a:r>
      </a:p>
    </p188:txBody>
  </p188:cm>
  <p188:cm id="{DD52FA23-7DAD-49AC-A0A7-6E2349FE1923}" authorId="{FF7EDAEB-CB53-2CB3-CF6A-06846F6C997B}" created="2022-08-14T15:32:59.214">
    <ac:deMkLst xmlns:ac="http://schemas.microsoft.com/office/drawing/2013/main/command">
      <pc:docMk xmlns:pc="http://schemas.microsoft.com/office/powerpoint/2013/main/command"/>
      <pc:sldMk xmlns:pc="http://schemas.microsoft.com/office/powerpoint/2013/main/command" cId="0" sldId="256"/>
      <ac:spMk id="133" creationId="{FECD5F31-397E-5C29-C03E-269FC8154FCE}"/>
    </ac:deMkLst>
    <p188:txBody>
      <a:bodyPr/>
      <a:lstStyle/>
      <a:p>
        <a:r>
          <a:rPr lang="en-US"/>
          <a:t>Good target population</a:t>
        </a:r>
      </a:p>
    </p188:txBody>
  </p188:cm>
  <p188:cm id="{56C5F4CC-9165-465D-BBD9-DF0247744410}" authorId="{FF7EDAEB-CB53-2CB3-CF6A-06846F6C997B}" created="2022-08-14T15:33:32.047">
    <ac:txMkLst xmlns:ac="http://schemas.microsoft.com/office/drawing/2013/main/command">
      <pc:docMk xmlns:pc="http://schemas.microsoft.com/office/powerpoint/2013/main/command"/>
      <pc:sldMk xmlns:pc="http://schemas.microsoft.com/office/powerpoint/2013/main/command" cId="0" sldId="256"/>
      <ac:spMk id="78" creationId="{C14D9F63-81A2-1E85-E3B0-916D8B9C3871}"/>
      <ac:txMk cp="0" len="146">
        <ac:context len="147" hash="3757209010"/>
      </ac:txMk>
    </ac:txMkLst>
    <p188:pos x="5780679" y="586465"/>
    <p188:txBody>
      <a:bodyPr/>
      <a:lstStyle/>
      <a:p>
        <a:r>
          <a:rPr lang="en-US"/>
          <a:t>Can the font size be increased?</a:t>
        </a:r>
      </a:p>
    </p188:txBody>
  </p188:cm>
  <p188:cm id="{33A4B826-5B2A-4BB9-8598-0B01F7C81E39}" authorId="{FF7EDAEB-CB53-2CB3-CF6A-06846F6C997B}" created="2022-08-14T15:43:42.280">
    <ac:deMkLst xmlns:ac="http://schemas.microsoft.com/office/drawing/2013/main/command">
      <pc:docMk xmlns:pc="http://schemas.microsoft.com/office/powerpoint/2013/main/command"/>
      <pc:sldMk xmlns:pc="http://schemas.microsoft.com/office/powerpoint/2013/main/command" cId="0" sldId="256"/>
      <ac:spMk id="78" creationId="{C14D9F63-81A2-1E85-E3B0-916D8B9C3871}"/>
    </ac:deMkLst>
    <p188:txBody>
      <a:bodyPr/>
      <a:lstStyle/>
      <a:p>
        <a:r>
          <a:rPr lang="en-US"/>
          <a:t>It is hard to read the graphics. Maybe use this space to summarize the important content in each, so the reader understands what is being expressed. </a:t>
        </a:r>
      </a:p>
    </p188:txBody>
  </p188:cm>
  <p188:cm id="{1E377C61-C2B7-4DDF-883E-45ED57B41ECD}" authorId="{FF7EDAEB-CB53-2CB3-CF6A-06846F6C997B}" created="2022-08-14T15:53:00.298">
    <ac:deMkLst xmlns:ac="http://schemas.microsoft.com/office/drawing/2013/main/command">
      <pc:docMk xmlns:pc="http://schemas.microsoft.com/office/powerpoint/2013/main/command"/>
      <pc:sldMk xmlns:pc="http://schemas.microsoft.com/office/powerpoint/2013/main/command" cId="0" sldId="256"/>
      <ac:spMk id="75" creationId="{7DC3E60D-314B-0367-4E1F-064BBBA12B42}"/>
    </ac:deMkLst>
    <p188:txBody>
      <a:bodyPr/>
      <a:lstStyle/>
      <a:p>
        <a:r>
          <a:rPr lang="en-US"/>
          <a:t>There was a question about "how" these results would be produced. I attempted to address it.  See what you think. </a:t>
        </a:r>
      </a:p>
    </p188:txBody>
  </p188:cm>
  <p188:cm id="{F46CDD0B-14B5-432D-B02C-8D45FE46A0D4}" authorId="{FF7EDAEB-CB53-2CB3-CF6A-06846F6C997B}" created="2022-08-14T15:55:14.795">
    <ac:deMkLst xmlns:ac="http://schemas.microsoft.com/office/drawing/2013/main/command">
      <pc:docMk xmlns:pc="http://schemas.microsoft.com/office/powerpoint/2013/main/command"/>
      <pc:sldMk xmlns:pc="http://schemas.microsoft.com/office/powerpoint/2013/main/command" cId="0" sldId="256"/>
      <ac:spMk id="73" creationId="{78FC8A07-2F42-C455-514D-318C843A356E}"/>
    </ac:deMkLst>
    <p188:txBody>
      <a:bodyPr/>
      <a:lstStyle/>
      <a:p>
        <a:r>
          <a:rPr lang="en-US"/>
          <a:t>United Nations Sustainable Development Goal</a:t>
        </a:r>
      </a:p>
    </p188:txBody>
  </p188:cm>
  <p188:cm id="{C388737C-6B52-4C03-B1FE-29966F6A7603}" authorId="{FF7EDAEB-CB53-2CB3-CF6A-06846F6C997B}" created="2022-08-14T15:55:55.454">
    <ac:txMkLst xmlns:ac="http://schemas.microsoft.com/office/drawing/2013/main/command">
      <pc:docMk xmlns:pc="http://schemas.microsoft.com/office/powerpoint/2013/main/command"/>
      <pc:sldMk xmlns:pc="http://schemas.microsoft.com/office/powerpoint/2013/main/command" cId="0" sldId="256"/>
      <ac:spMk id="73" creationId="{78FC8A07-2F42-C455-514D-318C843A356E}"/>
      <ac:txMk cp="8" len="26">
        <ac:context len="276" hash="1597742508"/>
      </ac:txMk>
    </ac:txMkLst>
    <p188:pos x="8284425" y="599336"/>
    <p188:txBody>
      <a:bodyPr/>
      <a:lstStyle/>
      <a:p>
        <a:r>
          <a:rPr lang="en-US"/>
          <a:t>Remove all caps:  use upper and lower case font. </a:t>
        </a:r>
      </a:p>
    </p188:txBody>
  </p188:cm>
  <p188:cm id="{8D84F330-B5CC-480E-977A-A463AEF185E4}" authorId="{FF7EDAEB-CB53-2CB3-CF6A-06846F6C997B}" created="2022-08-14T15:59:36.734">
    <ac:txMkLst xmlns:ac="http://schemas.microsoft.com/office/drawing/2013/main/command">
      <pc:docMk xmlns:pc="http://schemas.microsoft.com/office/powerpoint/2013/main/command"/>
      <pc:sldMk xmlns:pc="http://schemas.microsoft.com/office/powerpoint/2013/main/command" cId="0" sldId="256"/>
      <ac:spMk id="88" creationId="{00000000-0000-0000-0000-000000000000}"/>
      <ac:txMk cp="296" len="36">
        <ac:context len="434" hash="153677782"/>
      </ac:txMk>
    </ac:txMkLst>
    <p188:pos x="8104071" y="2143173"/>
    <p188:txBody>
      <a:bodyPr/>
      <a:lstStyle/>
      <a:p>
        <a:r>
          <a:rPr lang="en-US"/>
          <a:t>Adjust formatting. Remove all caps.</a:t>
        </a:r>
      </a:p>
    </p188:txBody>
  </p188:cm>
  <p188:cm id="{47C0B6AE-BFE9-4E3B-964B-5B6CC5EA2D3D}" authorId="{FF7EDAEB-CB53-2CB3-CF6A-06846F6C997B}" created="2022-08-14T16:03:01.735">
    <ac:deMkLst xmlns:ac="http://schemas.microsoft.com/office/drawing/2013/main/command">
      <pc:docMk xmlns:pc="http://schemas.microsoft.com/office/powerpoint/2013/main/command"/>
      <pc:sldMk xmlns:pc="http://schemas.microsoft.com/office/powerpoint/2013/main/command" cId="0" sldId="256"/>
      <ac:spMk id="64" creationId="{B95E8D96-1800-9E5A-ADD2-D83C6D365E17}"/>
    </ac:deMkLst>
    <p188:txBody>
      <a:bodyPr/>
      <a:lstStyle/>
      <a:p>
        <a:r>
          <a:rPr lang="en-US"/>
          <a:t>Is this a better title for your paragraph?</a:t>
        </a:r>
      </a:p>
    </p188:txBody>
  </p188:cm>
  <p188:cm id="{20768433-5831-4888-910A-D95443278779}" authorId="{FF7EDAEB-CB53-2CB3-CF6A-06846F6C997B}" created="2022-08-14T16:06:00.759">
    <ac:deMkLst xmlns:ac="http://schemas.microsoft.com/office/drawing/2013/main/command">
      <pc:docMk xmlns:pc="http://schemas.microsoft.com/office/powerpoint/2013/main/command"/>
      <pc:sldMk xmlns:pc="http://schemas.microsoft.com/office/powerpoint/2013/main/command" cId="0" sldId="256"/>
      <ac:spMk id="87" creationId="{00000000-0000-0000-0000-000000000000}"/>
    </ac:deMkLst>
    <p188:txBody>
      <a:bodyPr/>
      <a:lstStyle/>
      <a:p>
        <a:r>
          <a:rPr lang="en-US"/>
          <a:t>Student comments included:
Graphs: Should be a similar color scheme and type/font
Fonts and sizes are different.  (I tried to address this comment:  See what you think.)
Results are not clear:  (I also addressed this:  See what you think.)
Good poster design.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429947" y="7070108"/>
            <a:ext cx="27539395" cy="150402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1259"/>
              <a:buFont typeface="Calibri"/>
              <a:buNone/>
              <a:defRPr sz="2125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543"/>
              </a:spcBef>
              <a:spcAft>
                <a:spcPts val="0"/>
              </a:spcAft>
              <a:buClr>
                <a:schemeClr val="dk1"/>
              </a:buClr>
              <a:buSzPts val="8504"/>
              <a:buNone/>
              <a:defRPr sz="8504"/>
            </a:lvl1pPr>
            <a:lvl2pPr lvl="1" algn="ctr">
              <a:lnSpc>
                <a:spcPct val="90000"/>
              </a:lnSpc>
              <a:spcBef>
                <a:spcPts val="1772"/>
              </a:spcBef>
              <a:spcAft>
                <a:spcPts val="0"/>
              </a:spcAft>
              <a:buClr>
                <a:schemeClr val="dk1"/>
              </a:buClr>
              <a:buSzPts val="7086"/>
              <a:buNone/>
              <a:defRPr sz="7086"/>
            </a:lvl2pPr>
            <a:lvl3pPr lvl="2" algn="ctr">
              <a:lnSpc>
                <a:spcPct val="90000"/>
              </a:lnSpc>
              <a:spcBef>
                <a:spcPts val="1772"/>
              </a:spcBef>
              <a:spcAft>
                <a:spcPts val="0"/>
              </a:spcAft>
              <a:buClr>
                <a:schemeClr val="dk1"/>
              </a:buClr>
              <a:buSzPts val="6378"/>
              <a:buNone/>
              <a:defRPr sz="6378"/>
            </a:lvl3pPr>
            <a:lvl4pPr lvl="3" algn="ctr">
              <a:lnSpc>
                <a:spcPct val="90000"/>
              </a:lnSpc>
              <a:spcBef>
                <a:spcPts val="1772"/>
              </a:spcBef>
              <a:spcAft>
                <a:spcPts val="0"/>
              </a:spcAft>
              <a:buClr>
                <a:schemeClr val="dk1"/>
              </a:buClr>
              <a:buSzPts val="5669"/>
              <a:buNone/>
              <a:defRPr sz="5669"/>
            </a:lvl4pPr>
            <a:lvl5pPr lvl="4" algn="ctr">
              <a:lnSpc>
                <a:spcPct val="90000"/>
              </a:lnSpc>
              <a:spcBef>
                <a:spcPts val="1772"/>
              </a:spcBef>
              <a:spcAft>
                <a:spcPts val="0"/>
              </a:spcAft>
              <a:buClr>
                <a:schemeClr val="dk1"/>
              </a:buClr>
              <a:buSzPts val="5669"/>
              <a:buNone/>
              <a:defRPr sz="5669"/>
            </a:lvl5pPr>
            <a:lvl6pPr lvl="5" algn="ctr">
              <a:lnSpc>
                <a:spcPct val="90000"/>
              </a:lnSpc>
              <a:spcBef>
                <a:spcPts val="1772"/>
              </a:spcBef>
              <a:spcAft>
                <a:spcPts val="0"/>
              </a:spcAft>
              <a:buClr>
                <a:schemeClr val="dk1"/>
              </a:buClr>
              <a:buSzPts val="5669"/>
              <a:buNone/>
              <a:defRPr sz="5669"/>
            </a:lvl6pPr>
            <a:lvl7pPr lvl="6" algn="ctr">
              <a:lnSpc>
                <a:spcPct val="90000"/>
              </a:lnSpc>
              <a:spcBef>
                <a:spcPts val="1772"/>
              </a:spcBef>
              <a:spcAft>
                <a:spcPts val="0"/>
              </a:spcAft>
              <a:buClr>
                <a:schemeClr val="dk1"/>
              </a:buClr>
              <a:buSzPts val="5669"/>
              <a:buNone/>
              <a:defRPr sz="5669"/>
            </a:lvl7pPr>
            <a:lvl8pPr lvl="7" algn="ctr">
              <a:lnSpc>
                <a:spcPct val="90000"/>
              </a:lnSpc>
              <a:spcBef>
                <a:spcPts val="1772"/>
              </a:spcBef>
              <a:spcAft>
                <a:spcPts val="0"/>
              </a:spcAft>
              <a:buClr>
                <a:schemeClr val="dk1"/>
              </a:buClr>
              <a:buSzPts val="5669"/>
              <a:buNone/>
              <a:defRPr sz="5669"/>
            </a:lvl8pPr>
            <a:lvl9pPr lvl="8" algn="ctr">
              <a:lnSpc>
                <a:spcPct val="90000"/>
              </a:lnSpc>
              <a:spcBef>
                <a:spcPts val="1772"/>
              </a:spcBef>
              <a:spcAft>
                <a:spcPts val="0"/>
              </a:spcAft>
              <a:buClr>
                <a:schemeClr val="dk1"/>
              </a:buClr>
              <a:buSzPts val="5669"/>
              <a:buNone/>
              <a:defRPr sz="5669"/>
            </a:lvl9pPr>
          </a:lstStyle>
          <a:p>
            <a:endParaRPr/>
          </a:p>
        </p:txBody>
      </p:sp>
      <p:sp>
        <p:nvSpPr>
          <p:cNvPr id="14" name="Google Shape;14;p3"/>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494440" y="11233181"/>
            <a:ext cx="27410408" cy="2794438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8373518" y="17112258"/>
            <a:ext cx="36610544" cy="6986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801170" y="10328657"/>
            <a:ext cx="36610544" cy="205532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2227451" y="11500170"/>
            <a:ext cx="27944386"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210578" y="10770172"/>
            <a:ext cx="27944386" cy="179702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1259"/>
              <a:buFont typeface="Calibri"/>
              <a:buNone/>
              <a:defRPr sz="2125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2210578" y="28910440"/>
            <a:ext cx="27944386" cy="94501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8504"/>
              <a:buNone/>
              <a:defRPr sz="8504">
                <a:solidFill>
                  <a:schemeClr val="dk1"/>
                </a:solidFill>
              </a:defRPr>
            </a:lvl1pPr>
            <a:lvl2pPr marL="914400" lvl="1" indent="-228600" algn="l">
              <a:lnSpc>
                <a:spcPct val="90000"/>
              </a:lnSpc>
              <a:spcBef>
                <a:spcPts val="1772"/>
              </a:spcBef>
              <a:spcAft>
                <a:spcPts val="0"/>
              </a:spcAft>
              <a:buClr>
                <a:srgbClr val="888888"/>
              </a:buClr>
              <a:buSzPts val="7086"/>
              <a:buNone/>
              <a:defRPr sz="7086">
                <a:solidFill>
                  <a:srgbClr val="888888"/>
                </a:solidFill>
              </a:defRPr>
            </a:lvl2pPr>
            <a:lvl3pPr marL="1371600" lvl="2" indent="-228600" algn="l">
              <a:lnSpc>
                <a:spcPct val="90000"/>
              </a:lnSpc>
              <a:spcBef>
                <a:spcPts val="1772"/>
              </a:spcBef>
              <a:spcAft>
                <a:spcPts val="0"/>
              </a:spcAft>
              <a:buClr>
                <a:srgbClr val="888888"/>
              </a:buClr>
              <a:buSzPts val="6378"/>
              <a:buNone/>
              <a:defRPr sz="6378">
                <a:solidFill>
                  <a:srgbClr val="888888"/>
                </a:solidFill>
              </a:defRPr>
            </a:lvl3pPr>
            <a:lvl4pPr marL="1828800" lvl="3" indent="-228600" algn="l">
              <a:lnSpc>
                <a:spcPct val="90000"/>
              </a:lnSpc>
              <a:spcBef>
                <a:spcPts val="1772"/>
              </a:spcBef>
              <a:spcAft>
                <a:spcPts val="0"/>
              </a:spcAft>
              <a:buClr>
                <a:srgbClr val="888888"/>
              </a:buClr>
              <a:buSzPts val="5669"/>
              <a:buNone/>
              <a:defRPr sz="5669">
                <a:solidFill>
                  <a:srgbClr val="888888"/>
                </a:solidFill>
              </a:defRPr>
            </a:lvl4pPr>
            <a:lvl5pPr marL="2286000" lvl="4" indent="-228600" algn="l">
              <a:lnSpc>
                <a:spcPct val="90000"/>
              </a:lnSpc>
              <a:spcBef>
                <a:spcPts val="1772"/>
              </a:spcBef>
              <a:spcAft>
                <a:spcPts val="0"/>
              </a:spcAft>
              <a:buClr>
                <a:srgbClr val="888888"/>
              </a:buClr>
              <a:buSzPts val="5669"/>
              <a:buNone/>
              <a:defRPr sz="5669">
                <a:solidFill>
                  <a:srgbClr val="888888"/>
                </a:solidFill>
              </a:defRPr>
            </a:lvl5pPr>
            <a:lvl6pPr marL="2743200" lvl="5" indent="-228600" algn="l">
              <a:lnSpc>
                <a:spcPct val="90000"/>
              </a:lnSpc>
              <a:spcBef>
                <a:spcPts val="1772"/>
              </a:spcBef>
              <a:spcAft>
                <a:spcPts val="0"/>
              </a:spcAft>
              <a:buClr>
                <a:srgbClr val="888888"/>
              </a:buClr>
              <a:buSzPts val="5669"/>
              <a:buNone/>
              <a:defRPr sz="5669">
                <a:solidFill>
                  <a:srgbClr val="888888"/>
                </a:solidFill>
              </a:defRPr>
            </a:lvl6pPr>
            <a:lvl7pPr marL="3200400" lvl="6" indent="-228600" algn="l">
              <a:lnSpc>
                <a:spcPct val="90000"/>
              </a:lnSpc>
              <a:spcBef>
                <a:spcPts val="1772"/>
              </a:spcBef>
              <a:spcAft>
                <a:spcPts val="0"/>
              </a:spcAft>
              <a:buClr>
                <a:srgbClr val="888888"/>
              </a:buClr>
              <a:buSzPts val="5669"/>
              <a:buNone/>
              <a:defRPr sz="5669">
                <a:solidFill>
                  <a:srgbClr val="888888"/>
                </a:solidFill>
              </a:defRPr>
            </a:lvl7pPr>
            <a:lvl8pPr marL="3657600" lvl="7" indent="-228600" algn="l">
              <a:lnSpc>
                <a:spcPct val="90000"/>
              </a:lnSpc>
              <a:spcBef>
                <a:spcPts val="1772"/>
              </a:spcBef>
              <a:spcAft>
                <a:spcPts val="0"/>
              </a:spcAft>
              <a:buClr>
                <a:srgbClr val="888888"/>
              </a:buClr>
              <a:buSzPts val="5669"/>
              <a:buNone/>
              <a:defRPr sz="5669">
                <a:solidFill>
                  <a:srgbClr val="888888"/>
                </a:solidFill>
              </a:defRPr>
            </a:lvl8pPr>
            <a:lvl9pPr marL="4114800" lvl="8" indent="-228600" algn="l">
              <a:lnSpc>
                <a:spcPct val="90000"/>
              </a:lnSpc>
              <a:spcBef>
                <a:spcPts val="1772"/>
              </a:spcBef>
              <a:spcAft>
                <a:spcPts val="0"/>
              </a:spcAft>
              <a:buClr>
                <a:srgbClr val="888888"/>
              </a:buClr>
              <a:buSzPts val="5669"/>
              <a:buNone/>
              <a:defRPr sz="5669">
                <a:solidFill>
                  <a:srgbClr val="888888"/>
                </a:solidFill>
              </a:defRPr>
            </a:lvl9pPr>
          </a:lstStyle>
          <a:p>
            <a:endParaRPr/>
          </a:p>
        </p:txBody>
      </p:sp>
      <p:sp>
        <p:nvSpPr>
          <p:cNvPr id="26" name="Google Shape;26;p5"/>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6402140" y="11500170"/>
            <a:ext cx="13769697"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3167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231675" y="10590160"/>
            <a:ext cx="13706415"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3"/>
              </a:spcBef>
              <a:spcAft>
                <a:spcPts val="0"/>
              </a:spcAft>
              <a:buClr>
                <a:schemeClr val="dk1"/>
              </a:buClr>
              <a:buSzPts val="8504"/>
              <a:buNone/>
              <a:defRPr sz="8504" b="1"/>
            </a:lvl1pPr>
            <a:lvl2pPr marL="914400" lvl="1" indent="-228600" algn="l">
              <a:lnSpc>
                <a:spcPct val="90000"/>
              </a:lnSpc>
              <a:spcBef>
                <a:spcPts val="1772"/>
              </a:spcBef>
              <a:spcAft>
                <a:spcPts val="0"/>
              </a:spcAft>
              <a:buClr>
                <a:schemeClr val="dk1"/>
              </a:buClr>
              <a:buSzPts val="7086"/>
              <a:buNone/>
              <a:defRPr sz="7086" b="1"/>
            </a:lvl2pPr>
            <a:lvl3pPr marL="1371600" lvl="2" indent="-228600" algn="l">
              <a:lnSpc>
                <a:spcPct val="90000"/>
              </a:lnSpc>
              <a:spcBef>
                <a:spcPts val="1772"/>
              </a:spcBef>
              <a:spcAft>
                <a:spcPts val="0"/>
              </a:spcAft>
              <a:buClr>
                <a:schemeClr val="dk1"/>
              </a:buClr>
              <a:buSzPts val="6378"/>
              <a:buNone/>
              <a:defRPr sz="6378" b="1"/>
            </a:lvl3pPr>
            <a:lvl4pPr marL="1828800" lvl="3" indent="-228600" algn="l">
              <a:lnSpc>
                <a:spcPct val="90000"/>
              </a:lnSpc>
              <a:spcBef>
                <a:spcPts val="1772"/>
              </a:spcBef>
              <a:spcAft>
                <a:spcPts val="0"/>
              </a:spcAft>
              <a:buClr>
                <a:schemeClr val="dk1"/>
              </a:buClr>
              <a:buSzPts val="5669"/>
              <a:buNone/>
              <a:defRPr sz="5669" b="1"/>
            </a:lvl4pPr>
            <a:lvl5pPr marL="2286000" lvl="4" indent="-228600" algn="l">
              <a:lnSpc>
                <a:spcPct val="90000"/>
              </a:lnSpc>
              <a:spcBef>
                <a:spcPts val="1772"/>
              </a:spcBef>
              <a:spcAft>
                <a:spcPts val="0"/>
              </a:spcAft>
              <a:buClr>
                <a:schemeClr val="dk1"/>
              </a:buClr>
              <a:buSzPts val="5669"/>
              <a:buNone/>
              <a:defRPr sz="5669" b="1"/>
            </a:lvl5pPr>
            <a:lvl6pPr marL="2743200" lvl="5" indent="-228600" algn="l">
              <a:lnSpc>
                <a:spcPct val="90000"/>
              </a:lnSpc>
              <a:spcBef>
                <a:spcPts val="1772"/>
              </a:spcBef>
              <a:spcAft>
                <a:spcPts val="0"/>
              </a:spcAft>
              <a:buClr>
                <a:schemeClr val="dk1"/>
              </a:buClr>
              <a:buSzPts val="5669"/>
              <a:buNone/>
              <a:defRPr sz="5669" b="1"/>
            </a:lvl6pPr>
            <a:lvl7pPr marL="3200400" lvl="6" indent="-228600" algn="l">
              <a:lnSpc>
                <a:spcPct val="90000"/>
              </a:lnSpc>
              <a:spcBef>
                <a:spcPts val="1772"/>
              </a:spcBef>
              <a:spcAft>
                <a:spcPts val="0"/>
              </a:spcAft>
              <a:buClr>
                <a:schemeClr val="dk1"/>
              </a:buClr>
              <a:buSzPts val="5669"/>
              <a:buNone/>
              <a:defRPr sz="5669" b="1"/>
            </a:lvl7pPr>
            <a:lvl8pPr marL="3657600" lvl="7" indent="-228600" algn="l">
              <a:lnSpc>
                <a:spcPct val="90000"/>
              </a:lnSpc>
              <a:spcBef>
                <a:spcPts val="1772"/>
              </a:spcBef>
              <a:spcAft>
                <a:spcPts val="0"/>
              </a:spcAft>
              <a:buClr>
                <a:schemeClr val="dk1"/>
              </a:buClr>
              <a:buSzPts val="5669"/>
              <a:buNone/>
              <a:defRPr sz="5669" b="1"/>
            </a:lvl8pPr>
            <a:lvl9pPr marL="4114800" lvl="8" indent="-228600" algn="l">
              <a:lnSpc>
                <a:spcPct val="90000"/>
              </a:lnSpc>
              <a:spcBef>
                <a:spcPts val="1772"/>
              </a:spcBef>
              <a:spcAft>
                <a:spcPts val="0"/>
              </a:spcAft>
              <a:buClr>
                <a:schemeClr val="dk1"/>
              </a:buClr>
              <a:buSzPts val="5669"/>
              <a:buNone/>
              <a:defRPr sz="5669" b="1"/>
            </a:lvl9pPr>
          </a:lstStyle>
          <a:p>
            <a:endParaRPr/>
          </a:p>
        </p:txBody>
      </p:sp>
      <p:sp>
        <p:nvSpPr>
          <p:cNvPr id="39" name="Google Shape;39;p7"/>
          <p:cNvSpPr txBox="1">
            <a:spLocks noGrp="1"/>
          </p:cNvSpPr>
          <p:nvPr>
            <p:ph type="body" idx="2"/>
          </p:nvPr>
        </p:nvSpPr>
        <p:spPr>
          <a:xfrm>
            <a:off x="2231675" y="15780233"/>
            <a:ext cx="13706415"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6402142" y="10590160"/>
            <a:ext cx="13773917"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3"/>
              </a:spcBef>
              <a:spcAft>
                <a:spcPts val="0"/>
              </a:spcAft>
              <a:buClr>
                <a:schemeClr val="dk1"/>
              </a:buClr>
              <a:buSzPts val="8504"/>
              <a:buNone/>
              <a:defRPr sz="8504" b="1"/>
            </a:lvl1pPr>
            <a:lvl2pPr marL="914400" lvl="1" indent="-228600" algn="l">
              <a:lnSpc>
                <a:spcPct val="90000"/>
              </a:lnSpc>
              <a:spcBef>
                <a:spcPts val="1772"/>
              </a:spcBef>
              <a:spcAft>
                <a:spcPts val="0"/>
              </a:spcAft>
              <a:buClr>
                <a:schemeClr val="dk1"/>
              </a:buClr>
              <a:buSzPts val="7086"/>
              <a:buNone/>
              <a:defRPr sz="7086" b="1"/>
            </a:lvl2pPr>
            <a:lvl3pPr marL="1371600" lvl="2" indent="-228600" algn="l">
              <a:lnSpc>
                <a:spcPct val="90000"/>
              </a:lnSpc>
              <a:spcBef>
                <a:spcPts val="1772"/>
              </a:spcBef>
              <a:spcAft>
                <a:spcPts val="0"/>
              </a:spcAft>
              <a:buClr>
                <a:schemeClr val="dk1"/>
              </a:buClr>
              <a:buSzPts val="6378"/>
              <a:buNone/>
              <a:defRPr sz="6378" b="1"/>
            </a:lvl3pPr>
            <a:lvl4pPr marL="1828800" lvl="3" indent="-228600" algn="l">
              <a:lnSpc>
                <a:spcPct val="90000"/>
              </a:lnSpc>
              <a:spcBef>
                <a:spcPts val="1772"/>
              </a:spcBef>
              <a:spcAft>
                <a:spcPts val="0"/>
              </a:spcAft>
              <a:buClr>
                <a:schemeClr val="dk1"/>
              </a:buClr>
              <a:buSzPts val="5669"/>
              <a:buNone/>
              <a:defRPr sz="5669" b="1"/>
            </a:lvl4pPr>
            <a:lvl5pPr marL="2286000" lvl="4" indent="-228600" algn="l">
              <a:lnSpc>
                <a:spcPct val="90000"/>
              </a:lnSpc>
              <a:spcBef>
                <a:spcPts val="1772"/>
              </a:spcBef>
              <a:spcAft>
                <a:spcPts val="0"/>
              </a:spcAft>
              <a:buClr>
                <a:schemeClr val="dk1"/>
              </a:buClr>
              <a:buSzPts val="5669"/>
              <a:buNone/>
              <a:defRPr sz="5669" b="1"/>
            </a:lvl5pPr>
            <a:lvl6pPr marL="2743200" lvl="5" indent="-228600" algn="l">
              <a:lnSpc>
                <a:spcPct val="90000"/>
              </a:lnSpc>
              <a:spcBef>
                <a:spcPts val="1772"/>
              </a:spcBef>
              <a:spcAft>
                <a:spcPts val="0"/>
              </a:spcAft>
              <a:buClr>
                <a:schemeClr val="dk1"/>
              </a:buClr>
              <a:buSzPts val="5669"/>
              <a:buNone/>
              <a:defRPr sz="5669" b="1"/>
            </a:lvl6pPr>
            <a:lvl7pPr marL="3200400" lvl="6" indent="-228600" algn="l">
              <a:lnSpc>
                <a:spcPct val="90000"/>
              </a:lnSpc>
              <a:spcBef>
                <a:spcPts val="1772"/>
              </a:spcBef>
              <a:spcAft>
                <a:spcPts val="0"/>
              </a:spcAft>
              <a:buClr>
                <a:schemeClr val="dk1"/>
              </a:buClr>
              <a:buSzPts val="5669"/>
              <a:buNone/>
              <a:defRPr sz="5669" b="1"/>
            </a:lvl7pPr>
            <a:lvl8pPr marL="3657600" lvl="7" indent="-228600" algn="l">
              <a:lnSpc>
                <a:spcPct val="90000"/>
              </a:lnSpc>
              <a:spcBef>
                <a:spcPts val="1772"/>
              </a:spcBef>
              <a:spcAft>
                <a:spcPts val="0"/>
              </a:spcAft>
              <a:buClr>
                <a:schemeClr val="dk1"/>
              </a:buClr>
              <a:buSzPts val="5669"/>
              <a:buNone/>
              <a:defRPr sz="5669" b="1"/>
            </a:lvl8pPr>
            <a:lvl9pPr marL="4114800" lvl="8" indent="-228600" algn="l">
              <a:lnSpc>
                <a:spcPct val="90000"/>
              </a:lnSpc>
              <a:spcBef>
                <a:spcPts val="1772"/>
              </a:spcBef>
              <a:spcAft>
                <a:spcPts val="0"/>
              </a:spcAft>
              <a:buClr>
                <a:schemeClr val="dk1"/>
              </a:buClr>
              <a:buSzPts val="5669"/>
              <a:buNone/>
              <a:defRPr sz="5669" b="1"/>
            </a:lvl9pPr>
          </a:lstStyle>
          <a:p>
            <a:endParaRPr/>
          </a:p>
        </p:txBody>
      </p:sp>
      <p:sp>
        <p:nvSpPr>
          <p:cNvPr id="41" name="Google Shape;41;p7"/>
          <p:cNvSpPr txBox="1">
            <a:spLocks noGrp="1"/>
          </p:cNvSpPr>
          <p:nvPr>
            <p:ph type="body" idx="4"/>
          </p:nvPr>
        </p:nvSpPr>
        <p:spPr>
          <a:xfrm>
            <a:off x="16402142" y="15780233"/>
            <a:ext cx="13773917"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231671" y="2880042"/>
            <a:ext cx="10449614"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3773917" y="6220102"/>
            <a:ext cx="16402140" cy="30700453"/>
          </a:xfrm>
          <a:prstGeom prst="rect">
            <a:avLst/>
          </a:prstGeom>
          <a:noFill/>
          <a:ln>
            <a:noFill/>
          </a:ln>
        </p:spPr>
        <p:txBody>
          <a:bodyPr spcFirstLastPara="1" wrap="square" lIns="91425" tIns="45700" rIns="91425" bIns="45700" anchor="t" anchorCtr="0">
            <a:normAutofit/>
          </a:bodyPr>
          <a:lstStyle>
            <a:lvl1pPr marL="457200" lvl="0" indent="-948563" algn="l">
              <a:lnSpc>
                <a:spcPct val="90000"/>
              </a:lnSpc>
              <a:spcBef>
                <a:spcPts val="3543"/>
              </a:spcBef>
              <a:spcAft>
                <a:spcPts val="0"/>
              </a:spcAft>
              <a:buClr>
                <a:schemeClr val="dk1"/>
              </a:buClr>
              <a:buSzPts val="11338"/>
              <a:buChar char="•"/>
              <a:defRPr sz="11338"/>
            </a:lvl1pPr>
            <a:lvl2pPr marL="914400" lvl="1" indent="-858583" algn="l">
              <a:lnSpc>
                <a:spcPct val="90000"/>
              </a:lnSpc>
              <a:spcBef>
                <a:spcPts val="1772"/>
              </a:spcBef>
              <a:spcAft>
                <a:spcPts val="0"/>
              </a:spcAft>
              <a:buClr>
                <a:schemeClr val="dk1"/>
              </a:buClr>
              <a:buSzPts val="9921"/>
              <a:buChar char="•"/>
              <a:defRPr sz="9921"/>
            </a:lvl2pPr>
            <a:lvl3pPr marL="1371600" lvl="2" indent="-768604" algn="l">
              <a:lnSpc>
                <a:spcPct val="90000"/>
              </a:lnSpc>
              <a:spcBef>
                <a:spcPts val="1772"/>
              </a:spcBef>
              <a:spcAft>
                <a:spcPts val="0"/>
              </a:spcAft>
              <a:buClr>
                <a:schemeClr val="dk1"/>
              </a:buClr>
              <a:buSzPts val="8504"/>
              <a:buChar char="•"/>
              <a:defRPr sz="8504"/>
            </a:lvl3pPr>
            <a:lvl4pPr marL="1828800" lvl="3" indent="-678561" algn="l">
              <a:lnSpc>
                <a:spcPct val="90000"/>
              </a:lnSpc>
              <a:spcBef>
                <a:spcPts val="1772"/>
              </a:spcBef>
              <a:spcAft>
                <a:spcPts val="0"/>
              </a:spcAft>
              <a:buClr>
                <a:schemeClr val="dk1"/>
              </a:buClr>
              <a:buSzPts val="7086"/>
              <a:buChar char="•"/>
              <a:defRPr sz="7086"/>
            </a:lvl4pPr>
            <a:lvl5pPr marL="2286000" lvl="4" indent="-678561" algn="l">
              <a:lnSpc>
                <a:spcPct val="90000"/>
              </a:lnSpc>
              <a:spcBef>
                <a:spcPts val="1772"/>
              </a:spcBef>
              <a:spcAft>
                <a:spcPts val="0"/>
              </a:spcAft>
              <a:buClr>
                <a:schemeClr val="dk1"/>
              </a:buClr>
              <a:buSzPts val="7086"/>
              <a:buChar char="•"/>
              <a:defRPr sz="7086"/>
            </a:lvl5pPr>
            <a:lvl6pPr marL="2743200" lvl="5" indent="-678560" algn="l">
              <a:lnSpc>
                <a:spcPct val="90000"/>
              </a:lnSpc>
              <a:spcBef>
                <a:spcPts val="1772"/>
              </a:spcBef>
              <a:spcAft>
                <a:spcPts val="0"/>
              </a:spcAft>
              <a:buClr>
                <a:schemeClr val="dk1"/>
              </a:buClr>
              <a:buSzPts val="7086"/>
              <a:buChar char="•"/>
              <a:defRPr sz="7086"/>
            </a:lvl6pPr>
            <a:lvl7pPr marL="3200400" lvl="6" indent="-678560" algn="l">
              <a:lnSpc>
                <a:spcPct val="90000"/>
              </a:lnSpc>
              <a:spcBef>
                <a:spcPts val="1772"/>
              </a:spcBef>
              <a:spcAft>
                <a:spcPts val="0"/>
              </a:spcAft>
              <a:buClr>
                <a:schemeClr val="dk1"/>
              </a:buClr>
              <a:buSzPts val="7086"/>
              <a:buChar char="•"/>
              <a:defRPr sz="7086"/>
            </a:lvl7pPr>
            <a:lvl8pPr marL="3657600" lvl="7" indent="-678560" algn="l">
              <a:lnSpc>
                <a:spcPct val="90000"/>
              </a:lnSpc>
              <a:spcBef>
                <a:spcPts val="1772"/>
              </a:spcBef>
              <a:spcAft>
                <a:spcPts val="0"/>
              </a:spcAft>
              <a:buClr>
                <a:schemeClr val="dk1"/>
              </a:buClr>
              <a:buSzPts val="7086"/>
              <a:buChar char="•"/>
              <a:defRPr sz="7086"/>
            </a:lvl8pPr>
            <a:lvl9pPr marL="4114800" lvl="8" indent="-678560" algn="l">
              <a:lnSpc>
                <a:spcPct val="90000"/>
              </a:lnSpc>
              <a:spcBef>
                <a:spcPts val="1772"/>
              </a:spcBef>
              <a:spcAft>
                <a:spcPts val="0"/>
              </a:spcAft>
              <a:buClr>
                <a:schemeClr val="dk1"/>
              </a:buClr>
              <a:buSzPts val="7086"/>
              <a:buChar char="•"/>
              <a:defRPr sz="7086"/>
            </a:lvl9pPr>
          </a:lstStyle>
          <a:p>
            <a:endParaRPr/>
          </a:p>
        </p:txBody>
      </p:sp>
      <p:sp>
        <p:nvSpPr>
          <p:cNvPr id="57" name="Google Shape;57;p10"/>
          <p:cNvSpPr txBox="1">
            <a:spLocks noGrp="1"/>
          </p:cNvSpPr>
          <p:nvPr>
            <p:ph type="body" idx="2"/>
          </p:nvPr>
        </p:nvSpPr>
        <p:spPr>
          <a:xfrm>
            <a:off x="2231671" y="12960191"/>
            <a:ext cx="10449614" cy="240103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5669"/>
              <a:buNone/>
              <a:defRPr sz="5669"/>
            </a:lvl1pPr>
            <a:lvl2pPr marL="914400" lvl="1" indent="-228600" algn="l">
              <a:lnSpc>
                <a:spcPct val="90000"/>
              </a:lnSpc>
              <a:spcBef>
                <a:spcPts val="1772"/>
              </a:spcBef>
              <a:spcAft>
                <a:spcPts val="0"/>
              </a:spcAft>
              <a:buClr>
                <a:schemeClr val="dk1"/>
              </a:buClr>
              <a:buSzPts val="4960"/>
              <a:buNone/>
              <a:defRPr sz="4960"/>
            </a:lvl2pPr>
            <a:lvl3pPr marL="1371600" lvl="2" indent="-228600" algn="l">
              <a:lnSpc>
                <a:spcPct val="90000"/>
              </a:lnSpc>
              <a:spcBef>
                <a:spcPts val="1772"/>
              </a:spcBef>
              <a:spcAft>
                <a:spcPts val="0"/>
              </a:spcAft>
              <a:buClr>
                <a:schemeClr val="dk1"/>
              </a:buClr>
              <a:buSzPts val="4252"/>
              <a:buNone/>
              <a:defRPr sz="4252"/>
            </a:lvl3pPr>
            <a:lvl4pPr marL="1828800" lvl="3" indent="-228600" algn="l">
              <a:lnSpc>
                <a:spcPct val="90000"/>
              </a:lnSpc>
              <a:spcBef>
                <a:spcPts val="1772"/>
              </a:spcBef>
              <a:spcAft>
                <a:spcPts val="0"/>
              </a:spcAft>
              <a:buClr>
                <a:schemeClr val="dk1"/>
              </a:buClr>
              <a:buSzPts val="3543"/>
              <a:buNone/>
              <a:defRPr sz="3543"/>
            </a:lvl4pPr>
            <a:lvl5pPr marL="2286000" lvl="4" indent="-228600" algn="l">
              <a:lnSpc>
                <a:spcPct val="90000"/>
              </a:lnSpc>
              <a:spcBef>
                <a:spcPts val="1772"/>
              </a:spcBef>
              <a:spcAft>
                <a:spcPts val="0"/>
              </a:spcAft>
              <a:buClr>
                <a:schemeClr val="dk1"/>
              </a:buClr>
              <a:buSzPts val="3543"/>
              <a:buNone/>
              <a:defRPr sz="3543"/>
            </a:lvl5pPr>
            <a:lvl6pPr marL="2743200" lvl="5" indent="-228600" algn="l">
              <a:lnSpc>
                <a:spcPct val="90000"/>
              </a:lnSpc>
              <a:spcBef>
                <a:spcPts val="1772"/>
              </a:spcBef>
              <a:spcAft>
                <a:spcPts val="0"/>
              </a:spcAft>
              <a:buClr>
                <a:schemeClr val="dk1"/>
              </a:buClr>
              <a:buSzPts val="3543"/>
              <a:buNone/>
              <a:defRPr sz="3543"/>
            </a:lvl6pPr>
            <a:lvl7pPr marL="3200400" lvl="6" indent="-228600" algn="l">
              <a:lnSpc>
                <a:spcPct val="90000"/>
              </a:lnSpc>
              <a:spcBef>
                <a:spcPts val="1772"/>
              </a:spcBef>
              <a:spcAft>
                <a:spcPts val="0"/>
              </a:spcAft>
              <a:buClr>
                <a:schemeClr val="dk1"/>
              </a:buClr>
              <a:buSzPts val="3543"/>
              <a:buNone/>
              <a:defRPr sz="3543"/>
            </a:lvl7pPr>
            <a:lvl8pPr marL="3657600" lvl="7" indent="-228600" algn="l">
              <a:lnSpc>
                <a:spcPct val="90000"/>
              </a:lnSpc>
              <a:spcBef>
                <a:spcPts val="1772"/>
              </a:spcBef>
              <a:spcAft>
                <a:spcPts val="0"/>
              </a:spcAft>
              <a:buClr>
                <a:schemeClr val="dk1"/>
              </a:buClr>
              <a:buSzPts val="3543"/>
              <a:buNone/>
              <a:defRPr sz="3543"/>
            </a:lvl8pPr>
            <a:lvl9pPr marL="4114800" lvl="8" indent="-228600" algn="l">
              <a:lnSpc>
                <a:spcPct val="90000"/>
              </a:lnSpc>
              <a:spcBef>
                <a:spcPts val="1772"/>
              </a:spcBef>
              <a:spcAft>
                <a:spcPts val="0"/>
              </a:spcAft>
              <a:buClr>
                <a:schemeClr val="dk1"/>
              </a:buClr>
              <a:buSzPts val="3543"/>
              <a:buNone/>
              <a:defRPr sz="3543"/>
            </a:lvl9pPr>
          </a:lstStyle>
          <a:p>
            <a:endParaRPr/>
          </a:p>
        </p:txBody>
      </p:sp>
      <p:sp>
        <p:nvSpPr>
          <p:cNvPr id="58" name="Google Shape;58;p10"/>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231671" y="2880042"/>
            <a:ext cx="10449614"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3773917" y="6220102"/>
            <a:ext cx="16402140" cy="30700453"/>
          </a:xfrm>
          <a:prstGeom prst="rect">
            <a:avLst/>
          </a:prstGeom>
          <a:noFill/>
          <a:ln>
            <a:noFill/>
          </a:ln>
        </p:spPr>
      </p:sp>
      <p:sp>
        <p:nvSpPr>
          <p:cNvPr id="64" name="Google Shape;64;p11"/>
          <p:cNvSpPr txBox="1">
            <a:spLocks noGrp="1"/>
          </p:cNvSpPr>
          <p:nvPr>
            <p:ph type="body" idx="1"/>
          </p:nvPr>
        </p:nvSpPr>
        <p:spPr>
          <a:xfrm>
            <a:off x="2231671" y="12960191"/>
            <a:ext cx="10449614" cy="240103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5669"/>
              <a:buNone/>
              <a:defRPr sz="5669"/>
            </a:lvl1pPr>
            <a:lvl2pPr marL="914400" lvl="1" indent="-228600" algn="l">
              <a:lnSpc>
                <a:spcPct val="90000"/>
              </a:lnSpc>
              <a:spcBef>
                <a:spcPts val="1772"/>
              </a:spcBef>
              <a:spcAft>
                <a:spcPts val="0"/>
              </a:spcAft>
              <a:buClr>
                <a:schemeClr val="dk1"/>
              </a:buClr>
              <a:buSzPts val="4960"/>
              <a:buNone/>
              <a:defRPr sz="4960"/>
            </a:lvl2pPr>
            <a:lvl3pPr marL="1371600" lvl="2" indent="-228600" algn="l">
              <a:lnSpc>
                <a:spcPct val="90000"/>
              </a:lnSpc>
              <a:spcBef>
                <a:spcPts val="1772"/>
              </a:spcBef>
              <a:spcAft>
                <a:spcPts val="0"/>
              </a:spcAft>
              <a:buClr>
                <a:schemeClr val="dk1"/>
              </a:buClr>
              <a:buSzPts val="4252"/>
              <a:buNone/>
              <a:defRPr sz="4252"/>
            </a:lvl3pPr>
            <a:lvl4pPr marL="1828800" lvl="3" indent="-228600" algn="l">
              <a:lnSpc>
                <a:spcPct val="90000"/>
              </a:lnSpc>
              <a:spcBef>
                <a:spcPts val="1772"/>
              </a:spcBef>
              <a:spcAft>
                <a:spcPts val="0"/>
              </a:spcAft>
              <a:buClr>
                <a:schemeClr val="dk1"/>
              </a:buClr>
              <a:buSzPts val="3543"/>
              <a:buNone/>
              <a:defRPr sz="3543"/>
            </a:lvl4pPr>
            <a:lvl5pPr marL="2286000" lvl="4" indent="-228600" algn="l">
              <a:lnSpc>
                <a:spcPct val="90000"/>
              </a:lnSpc>
              <a:spcBef>
                <a:spcPts val="1772"/>
              </a:spcBef>
              <a:spcAft>
                <a:spcPts val="0"/>
              </a:spcAft>
              <a:buClr>
                <a:schemeClr val="dk1"/>
              </a:buClr>
              <a:buSzPts val="3543"/>
              <a:buNone/>
              <a:defRPr sz="3543"/>
            </a:lvl5pPr>
            <a:lvl6pPr marL="2743200" lvl="5" indent="-228600" algn="l">
              <a:lnSpc>
                <a:spcPct val="90000"/>
              </a:lnSpc>
              <a:spcBef>
                <a:spcPts val="1772"/>
              </a:spcBef>
              <a:spcAft>
                <a:spcPts val="0"/>
              </a:spcAft>
              <a:buClr>
                <a:schemeClr val="dk1"/>
              </a:buClr>
              <a:buSzPts val="3543"/>
              <a:buNone/>
              <a:defRPr sz="3543"/>
            </a:lvl6pPr>
            <a:lvl7pPr marL="3200400" lvl="6" indent="-228600" algn="l">
              <a:lnSpc>
                <a:spcPct val="90000"/>
              </a:lnSpc>
              <a:spcBef>
                <a:spcPts val="1772"/>
              </a:spcBef>
              <a:spcAft>
                <a:spcPts val="0"/>
              </a:spcAft>
              <a:buClr>
                <a:schemeClr val="dk1"/>
              </a:buClr>
              <a:buSzPts val="3543"/>
              <a:buNone/>
              <a:defRPr sz="3543"/>
            </a:lvl7pPr>
            <a:lvl8pPr marL="3657600" lvl="7" indent="-228600" algn="l">
              <a:lnSpc>
                <a:spcPct val="90000"/>
              </a:lnSpc>
              <a:spcBef>
                <a:spcPts val="1772"/>
              </a:spcBef>
              <a:spcAft>
                <a:spcPts val="0"/>
              </a:spcAft>
              <a:buClr>
                <a:schemeClr val="dk1"/>
              </a:buClr>
              <a:buSzPts val="3543"/>
              <a:buNone/>
              <a:defRPr sz="3543"/>
            </a:lvl8pPr>
            <a:lvl9pPr marL="4114800" lvl="8" indent="-228600" algn="l">
              <a:lnSpc>
                <a:spcPct val="90000"/>
              </a:lnSpc>
              <a:spcBef>
                <a:spcPts val="1772"/>
              </a:spcBef>
              <a:spcAft>
                <a:spcPts val="0"/>
              </a:spcAft>
              <a:buClr>
                <a:schemeClr val="dk1"/>
              </a:buClr>
              <a:buSzPts val="3543"/>
              <a:buNone/>
              <a:defRPr sz="3543"/>
            </a:lvl9pPr>
          </a:lstStyle>
          <a:p>
            <a:endParaRPr/>
          </a:p>
        </p:txBody>
      </p:sp>
      <p:sp>
        <p:nvSpPr>
          <p:cNvPr id="65" name="Google Shape;65;p11"/>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5590"/>
              <a:buFont typeface="Calibri"/>
              <a:buNone/>
              <a:defRPr sz="155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2227451" y="11500170"/>
            <a:ext cx="27944386" cy="27410408"/>
          </a:xfrm>
          <a:prstGeom prst="rect">
            <a:avLst/>
          </a:prstGeom>
          <a:noFill/>
          <a:ln>
            <a:noFill/>
          </a:ln>
        </p:spPr>
        <p:txBody>
          <a:bodyPr spcFirstLastPara="1" wrap="square" lIns="91425" tIns="45700" rIns="91425" bIns="45700" anchor="t" anchorCtr="0">
            <a:normAutofit/>
          </a:bodyPr>
          <a:lstStyle>
            <a:lvl1pPr marL="457200" marR="0" lvl="0" indent="-858583" algn="l" rtl="0">
              <a:lnSpc>
                <a:spcPct val="90000"/>
              </a:lnSpc>
              <a:spcBef>
                <a:spcPts val="3543"/>
              </a:spcBef>
              <a:spcAft>
                <a:spcPts val="0"/>
              </a:spcAft>
              <a:buClr>
                <a:schemeClr val="dk1"/>
              </a:buClr>
              <a:buSzPts val="9921"/>
              <a:buFont typeface="Arial"/>
              <a:buChar char="•"/>
              <a:defRPr sz="9921" b="0" i="0" u="none" strike="noStrike" cap="none">
                <a:solidFill>
                  <a:schemeClr val="dk1"/>
                </a:solidFill>
                <a:latin typeface="Calibri"/>
                <a:ea typeface="Calibri"/>
                <a:cs typeface="Calibri"/>
                <a:sym typeface="Calibri"/>
              </a:defRPr>
            </a:lvl1pPr>
            <a:lvl2pPr marL="914400" marR="0" lvl="1" indent="-768604" algn="l" rtl="0">
              <a:lnSpc>
                <a:spcPct val="90000"/>
              </a:lnSpc>
              <a:spcBef>
                <a:spcPts val="1772"/>
              </a:spcBef>
              <a:spcAft>
                <a:spcPts val="0"/>
              </a:spcAft>
              <a:buClr>
                <a:schemeClr val="dk1"/>
              </a:buClr>
              <a:buSzPts val="8504"/>
              <a:buFont typeface="Arial"/>
              <a:buChar char="•"/>
              <a:defRPr sz="8504" b="0" i="0" u="none" strike="noStrike" cap="none">
                <a:solidFill>
                  <a:schemeClr val="dk1"/>
                </a:solidFill>
                <a:latin typeface="Calibri"/>
                <a:ea typeface="Calibri"/>
                <a:cs typeface="Calibri"/>
                <a:sym typeface="Calibri"/>
              </a:defRPr>
            </a:lvl2pPr>
            <a:lvl3pPr marL="1371600" marR="0" lvl="2" indent="-678561" algn="l" rtl="0">
              <a:lnSpc>
                <a:spcPct val="90000"/>
              </a:lnSpc>
              <a:spcBef>
                <a:spcPts val="1772"/>
              </a:spcBef>
              <a:spcAft>
                <a:spcPts val="0"/>
              </a:spcAft>
              <a:buClr>
                <a:schemeClr val="dk1"/>
              </a:buClr>
              <a:buSzPts val="7086"/>
              <a:buFont typeface="Arial"/>
              <a:buChar char="•"/>
              <a:defRPr sz="7086" b="0" i="0" u="none" strike="noStrike" cap="none">
                <a:solidFill>
                  <a:schemeClr val="dk1"/>
                </a:solidFill>
                <a:latin typeface="Calibri"/>
                <a:ea typeface="Calibri"/>
                <a:cs typeface="Calibri"/>
                <a:sym typeface="Calibri"/>
              </a:defRPr>
            </a:lvl3pPr>
            <a:lvl4pPr marL="1828800" marR="0" lvl="3"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4pPr>
            <a:lvl5pPr marL="2286000" marR="0" lvl="4"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5pPr>
            <a:lvl6pPr marL="2743200" marR="0" lvl="5"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6pPr>
            <a:lvl7pPr marL="3200400" marR="0" lvl="6"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7pPr>
            <a:lvl8pPr marL="3657600" marR="0" lvl="7"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8pPr>
            <a:lvl9pPr marL="4114800" marR="0" lvl="8"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25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25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252" b="0" i="0" u="none" strike="noStrike" cap="none">
                <a:solidFill>
                  <a:srgbClr val="888888"/>
                </a:solidFill>
                <a:latin typeface="Calibri"/>
                <a:ea typeface="Calibri"/>
                <a:cs typeface="Calibri"/>
                <a:sym typeface="Calibri"/>
              </a:defRPr>
            </a:lvl1pPr>
            <a:lvl2pPr marL="0" marR="0" lvl="1" indent="0" algn="r" rtl="0">
              <a:spcBef>
                <a:spcPts val="0"/>
              </a:spcBef>
              <a:buNone/>
              <a:defRPr sz="4252" b="0" i="0" u="none" strike="noStrike" cap="none">
                <a:solidFill>
                  <a:srgbClr val="888888"/>
                </a:solidFill>
                <a:latin typeface="Calibri"/>
                <a:ea typeface="Calibri"/>
                <a:cs typeface="Calibri"/>
                <a:sym typeface="Calibri"/>
              </a:defRPr>
            </a:lvl2pPr>
            <a:lvl3pPr marL="0" marR="0" lvl="2" indent="0" algn="r" rtl="0">
              <a:spcBef>
                <a:spcPts val="0"/>
              </a:spcBef>
              <a:buNone/>
              <a:defRPr sz="4252" b="0" i="0" u="none" strike="noStrike" cap="none">
                <a:solidFill>
                  <a:srgbClr val="888888"/>
                </a:solidFill>
                <a:latin typeface="Calibri"/>
                <a:ea typeface="Calibri"/>
                <a:cs typeface="Calibri"/>
                <a:sym typeface="Calibri"/>
              </a:defRPr>
            </a:lvl3pPr>
            <a:lvl4pPr marL="0" marR="0" lvl="3" indent="0" algn="r" rtl="0">
              <a:spcBef>
                <a:spcPts val="0"/>
              </a:spcBef>
              <a:buNone/>
              <a:defRPr sz="4252" b="0" i="0" u="none" strike="noStrike" cap="none">
                <a:solidFill>
                  <a:srgbClr val="888888"/>
                </a:solidFill>
                <a:latin typeface="Calibri"/>
                <a:ea typeface="Calibri"/>
                <a:cs typeface="Calibri"/>
                <a:sym typeface="Calibri"/>
              </a:defRPr>
            </a:lvl4pPr>
            <a:lvl5pPr marL="0" marR="0" lvl="4" indent="0" algn="r" rtl="0">
              <a:spcBef>
                <a:spcPts val="0"/>
              </a:spcBef>
              <a:buNone/>
              <a:defRPr sz="4252" b="0" i="0" u="none" strike="noStrike" cap="none">
                <a:solidFill>
                  <a:srgbClr val="888888"/>
                </a:solidFill>
                <a:latin typeface="Calibri"/>
                <a:ea typeface="Calibri"/>
                <a:cs typeface="Calibri"/>
                <a:sym typeface="Calibri"/>
              </a:defRPr>
            </a:lvl5pPr>
            <a:lvl6pPr marL="0" marR="0" lvl="5" indent="0" algn="r" rtl="0">
              <a:spcBef>
                <a:spcPts val="0"/>
              </a:spcBef>
              <a:buNone/>
              <a:defRPr sz="4252" b="0" i="0" u="none" strike="noStrike" cap="none">
                <a:solidFill>
                  <a:srgbClr val="888888"/>
                </a:solidFill>
                <a:latin typeface="Calibri"/>
                <a:ea typeface="Calibri"/>
                <a:cs typeface="Calibri"/>
                <a:sym typeface="Calibri"/>
              </a:defRPr>
            </a:lvl6pPr>
            <a:lvl7pPr marL="0" marR="0" lvl="6" indent="0" algn="r" rtl="0">
              <a:spcBef>
                <a:spcPts val="0"/>
              </a:spcBef>
              <a:buNone/>
              <a:defRPr sz="4252" b="0" i="0" u="none" strike="noStrike" cap="none">
                <a:solidFill>
                  <a:srgbClr val="888888"/>
                </a:solidFill>
                <a:latin typeface="Calibri"/>
                <a:ea typeface="Calibri"/>
                <a:cs typeface="Calibri"/>
                <a:sym typeface="Calibri"/>
              </a:defRPr>
            </a:lvl7pPr>
            <a:lvl8pPr marL="0" marR="0" lvl="7" indent="0" algn="r" rtl="0">
              <a:spcBef>
                <a:spcPts val="0"/>
              </a:spcBef>
              <a:buNone/>
              <a:defRPr sz="4252" b="0" i="0" u="none" strike="noStrike" cap="none">
                <a:solidFill>
                  <a:srgbClr val="888888"/>
                </a:solidFill>
                <a:latin typeface="Calibri"/>
                <a:ea typeface="Calibri"/>
                <a:cs typeface="Calibri"/>
                <a:sym typeface="Calibri"/>
              </a:defRPr>
            </a:lvl8pPr>
            <a:lvl9pPr marL="0" marR="0" lvl="8" indent="0" algn="r" rtl="0">
              <a:spcBef>
                <a:spcPts val="0"/>
              </a:spcBef>
              <a:buNone/>
              <a:defRPr sz="425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png"/><Relationship Id="rId3" Type="http://schemas.microsoft.com/office/2018/10/relationships/comments" Target="../comments/modernComment_100_0.xml"/><Relationship Id="rId7" Type="http://schemas.openxmlformats.org/officeDocument/2006/relationships/hyperlink" Target="http://portalsivigila.ins.gov.co/Paginas/datos.aspx?cod=80" TargetMode="Externa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s://www.cdc.gov/ncbddd/birthdefects/surveillancemanual/appendices/appendix-c.html" TargetMode="External"/><Relationship Id="rId11" Type="http://schemas.openxmlformats.org/officeDocument/2006/relationships/image" Target="../media/image6.png"/><Relationship Id="rId5" Type="http://schemas.openxmlformats.org/officeDocument/2006/relationships/image" Target="../media/image2.png"/><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4.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83"/>
        <p:cNvGrpSpPr/>
        <p:nvPr/>
      </p:nvGrpSpPr>
      <p:grpSpPr>
        <a:xfrm>
          <a:off x="0" y="0"/>
          <a:ext cx="0" cy="0"/>
          <a:chOff x="0" y="0"/>
          <a:chExt cx="0" cy="0"/>
        </a:xfrm>
      </p:grpSpPr>
      <p:pic>
        <p:nvPicPr>
          <p:cNvPr id="130" name="Google Shape;86;p1">
            <a:extLst>
              <a:ext uri="{FF2B5EF4-FFF2-40B4-BE49-F238E27FC236}">
                <a16:creationId xmlns:a16="http://schemas.microsoft.com/office/drawing/2014/main" id="{4953D3E0-E623-782F-F92F-F216F93EEF33}"/>
              </a:ext>
            </a:extLst>
          </p:cNvPr>
          <p:cNvPicPr preferRelativeResize="0"/>
          <p:nvPr/>
        </p:nvPicPr>
        <p:blipFill rotWithShape="1">
          <a:blip r:embed="rId5">
            <a:alphaModFix amt="25000"/>
          </a:blip>
          <a:srcRect/>
          <a:stretch/>
        </p:blipFill>
        <p:spPr>
          <a:xfrm>
            <a:off x="-139828" y="7853336"/>
            <a:ext cx="11294400" cy="8048105"/>
          </a:xfrm>
          <a:prstGeom prst="rect">
            <a:avLst/>
          </a:prstGeom>
          <a:noFill/>
          <a:ln>
            <a:noFill/>
          </a:ln>
        </p:spPr>
      </p:pic>
      <p:sp>
        <p:nvSpPr>
          <p:cNvPr id="87" name="Google Shape;87;p1"/>
          <p:cNvSpPr txBox="1"/>
          <p:nvPr/>
        </p:nvSpPr>
        <p:spPr>
          <a:xfrm>
            <a:off x="-84500" y="4232725"/>
            <a:ext cx="32399400"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6000" b="1" i="0" u="none" strike="noStrike" cap="none" dirty="0">
                <a:solidFill>
                  <a:schemeClr val="dk1"/>
                </a:solidFill>
                <a:latin typeface="Calibri"/>
                <a:ea typeface="Calibri"/>
                <a:cs typeface="Calibri"/>
                <a:sym typeface="Calibri"/>
              </a:rPr>
              <a:t>TELEMEDICINE AS TOOL FOR PRIMARY AND </a:t>
            </a:r>
            <a:r>
              <a:rPr lang="es-CO" sz="6000" b="1" dirty="0">
                <a:solidFill>
                  <a:schemeClr val="dk1"/>
                </a:solidFill>
                <a:latin typeface="Calibri"/>
                <a:ea typeface="Calibri"/>
                <a:cs typeface="Calibri"/>
                <a:sym typeface="Calibri"/>
              </a:rPr>
              <a:t>SECONDARY</a:t>
            </a:r>
            <a:r>
              <a:rPr lang="es-CO" sz="6000" b="1" i="0" u="none" strike="noStrike" cap="none" dirty="0">
                <a:solidFill>
                  <a:schemeClr val="dk1"/>
                </a:solidFill>
                <a:latin typeface="Calibri"/>
                <a:ea typeface="Calibri"/>
                <a:cs typeface="Calibri"/>
                <a:sym typeface="Calibri"/>
              </a:rPr>
              <a:t> PREVENTION OF CONGENITAL ANOMALIES</a:t>
            </a:r>
            <a:endParaRPr sz="6000" dirty="0"/>
          </a:p>
        </p:txBody>
      </p:sp>
      <p:sp>
        <p:nvSpPr>
          <p:cNvPr id="88" name="Google Shape;88;p1"/>
          <p:cNvSpPr txBox="1"/>
          <p:nvPr/>
        </p:nvSpPr>
        <p:spPr>
          <a:xfrm>
            <a:off x="1210050" y="38792176"/>
            <a:ext cx="30324000" cy="2862282"/>
          </a:xfrm>
          <a:prstGeom prst="rect">
            <a:avLst/>
          </a:prstGeom>
          <a:noFill/>
          <a:ln>
            <a:noFill/>
          </a:ln>
        </p:spPr>
        <p:txBody>
          <a:bodyPr spcFirstLastPara="1" wrap="square" lIns="91425" tIns="45700" rIns="91425" bIns="45700" anchor="t" anchorCtr="0">
            <a:spAutoFit/>
          </a:bodyPr>
          <a:lstStyle/>
          <a:p>
            <a:pPr algn="ctr"/>
            <a:r>
              <a:rPr lang="es-CO" sz="4000" b="1" dirty="0" err="1">
                <a:solidFill>
                  <a:schemeClr val="tx1"/>
                </a:solidFill>
                <a:latin typeface="Calibri"/>
                <a:cs typeface="Calibri"/>
                <a:sym typeface="Calibri"/>
              </a:rPr>
              <a:t>References</a:t>
            </a:r>
            <a:r>
              <a:rPr lang="es-CO" sz="4000" b="1" dirty="0">
                <a:solidFill>
                  <a:schemeClr val="tx1"/>
                </a:solidFill>
                <a:latin typeface="Calibri"/>
                <a:cs typeface="Calibri"/>
                <a:sym typeface="Calibri"/>
              </a:rPr>
              <a:t>:  </a:t>
            </a:r>
            <a:r>
              <a:rPr lang="es-CO" sz="4000" b="1" dirty="0">
                <a:solidFill>
                  <a:schemeClr val="tx1"/>
                </a:solidFill>
                <a:latin typeface="Calibri"/>
                <a:cs typeface="Calibri"/>
              </a:rPr>
              <a:t> </a:t>
            </a:r>
            <a:endParaRPr sz="4000" b="1" dirty="0">
              <a:solidFill>
                <a:schemeClr val="tx1"/>
              </a:solidFill>
              <a:latin typeface="Calibri"/>
              <a:cs typeface="Calibri"/>
            </a:endParaRPr>
          </a:p>
          <a:p>
            <a:pPr marL="514350" marR="0" lvl="0" indent="-514350" algn="just" rtl="0">
              <a:spcBef>
                <a:spcPts val="0"/>
              </a:spcBef>
              <a:spcAft>
                <a:spcPts val="0"/>
              </a:spcAft>
              <a:buClr>
                <a:schemeClr val="dk1"/>
              </a:buClr>
              <a:buSzPts val="3500"/>
              <a:buFont typeface="Calibri"/>
              <a:buAutoNum type="arabicParenR"/>
            </a:pPr>
            <a:r>
              <a:rPr lang="es-CO" sz="3500" b="0" i="0" u="none" strike="noStrike" cap="none" dirty="0">
                <a:solidFill>
                  <a:schemeClr val="dk1"/>
                </a:solidFill>
                <a:latin typeface="Calibri"/>
                <a:ea typeface="Calibri"/>
                <a:cs typeface="Calibri"/>
                <a:sym typeface="Calibri"/>
              </a:rPr>
              <a:t>Centers </a:t>
            </a:r>
            <a:r>
              <a:rPr lang="es-CO" sz="3500" b="0" i="0" u="none" strike="noStrike" cap="none" dirty="0" err="1">
                <a:solidFill>
                  <a:schemeClr val="dk1"/>
                </a:solidFill>
                <a:latin typeface="Calibri"/>
                <a:ea typeface="Calibri"/>
                <a:cs typeface="Calibri"/>
                <a:sym typeface="Calibri"/>
              </a:rPr>
              <a:t>for</a:t>
            </a:r>
            <a:r>
              <a:rPr lang="es-CO" sz="3500" b="0" i="0" u="none" strike="noStrike" cap="none" dirty="0">
                <a:solidFill>
                  <a:schemeClr val="dk1"/>
                </a:solidFill>
                <a:latin typeface="Calibri"/>
                <a:ea typeface="Calibri"/>
                <a:cs typeface="Calibri"/>
                <a:sym typeface="Calibri"/>
              </a:rPr>
              <a:t> </a:t>
            </a:r>
            <a:r>
              <a:rPr lang="es-CO" sz="3500" b="0" i="0" u="none" strike="noStrike" cap="none" dirty="0" err="1">
                <a:solidFill>
                  <a:schemeClr val="dk1"/>
                </a:solidFill>
                <a:latin typeface="Calibri"/>
                <a:ea typeface="Calibri"/>
                <a:cs typeface="Calibri"/>
                <a:sym typeface="Calibri"/>
              </a:rPr>
              <a:t>Disease</a:t>
            </a:r>
            <a:r>
              <a:rPr lang="es-CO" sz="3500" b="0" i="0" u="none" strike="noStrike" cap="none" dirty="0">
                <a:solidFill>
                  <a:schemeClr val="dk1"/>
                </a:solidFill>
                <a:latin typeface="Calibri"/>
                <a:ea typeface="Calibri"/>
                <a:cs typeface="Calibri"/>
                <a:sym typeface="Calibri"/>
              </a:rPr>
              <a:t> Control and </a:t>
            </a:r>
            <a:r>
              <a:rPr lang="es-CO" sz="3500" b="0" i="0" u="none" strike="noStrike" cap="none" dirty="0" err="1">
                <a:solidFill>
                  <a:schemeClr val="dk1"/>
                </a:solidFill>
                <a:latin typeface="Calibri"/>
                <a:ea typeface="Calibri"/>
                <a:cs typeface="Calibri"/>
                <a:sym typeface="Calibri"/>
              </a:rPr>
              <a:t>Prevention</a:t>
            </a:r>
            <a:r>
              <a:rPr lang="es-CO" sz="3500" b="0" i="0" u="none" strike="noStrike" cap="none" dirty="0">
                <a:solidFill>
                  <a:schemeClr val="dk1"/>
                </a:solidFill>
                <a:latin typeface="Calibri"/>
                <a:ea typeface="Calibri"/>
                <a:cs typeface="Calibri"/>
                <a:sym typeface="Calibri"/>
              </a:rPr>
              <a:t>. (2020, </a:t>
            </a:r>
            <a:r>
              <a:rPr lang="es-CO" sz="3500" b="0" i="0" u="none" strike="noStrike" cap="none" dirty="0" err="1">
                <a:solidFill>
                  <a:schemeClr val="dk1"/>
                </a:solidFill>
                <a:latin typeface="Calibri"/>
                <a:ea typeface="Calibri"/>
                <a:cs typeface="Calibri"/>
                <a:sym typeface="Calibri"/>
              </a:rPr>
              <a:t>July</a:t>
            </a:r>
            <a:r>
              <a:rPr lang="es-CO" sz="3500" b="0" i="0" u="none" strike="noStrike" cap="none" dirty="0">
                <a:solidFill>
                  <a:schemeClr val="dk1"/>
                </a:solidFill>
                <a:latin typeface="Calibri"/>
                <a:ea typeface="Calibri"/>
                <a:cs typeface="Calibri"/>
                <a:sym typeface="Calibri"/>
              </a:rPr>
              <a:t> 27). Causes </a:t>
            </a:r>
            <a:r>
              <a:rPr lang="es-CO" sz="3500" b="0" i="0" u="none" strike="noStrike" cap="none" dirty="0" err="1">
                <a:solidFill>
                  <a:schemeClr val="dk1"/>
                </a:solidFill>
                <a:latin typeface="Calibri"/>
                <a:ea typeface="Calibri"/>
                <a:cs typeface="Calibri"/>
                <a:sym typeface="Calibri"/>
              </a:rPr>
              <a:t>of</a:t>
            </a:r>
            <a:r>
              <a:rPr lang="es-CO" sz="3500" b="0" i="0" u="none" strike="noStrike" cap="none" dirty="0">
                <a:solidFill>
                  <a:schemeClr val="dk1"/>
                </a:solidFill>
                <a:latin typeface="Calibri"/>
                <a:ea typeface="Calibri"/>
                <a:cs typeface="Calibri"/>
                <a:sym typeface="Calibri"/>
              </a:rPr>
              <a:t> </a:t>
            </a:r>
            <a:r>
              <a:rPr lang="es-CO" sz="3500" b="0" i="0" u="none" strike="noStrike" cap="none" dirty="0" err="1">
                <a:solidFill>
                  <a:schemeClr val="dk1"/>
                </a:solidFill>
                <a:latin typeface="Calibri"/>
                <a:ea typeface="Calibri"/>
                <a:cs typeface="Calibri"/>
                <a:sym typeface="Calibri"/>
              </a:rPr>
              <a:t>congenital</a:t>
            </a:r>
            <a:r>
              <a:rPr lang="es-CO" sz="3500" b="0" i="0" u="none" strike="noStrike" cap="none" dirty="0">
                <a:solidFill>
                  <a:schemeClr val="dk1"/>
                </a:solidFill>
                <a:latin typeface="Calibri"/>
                <a:ea typeface="Calibri"/>
                <a:cs typeface="Calibri"/>
                <a:sym typeface="Calibri"/>
              </a:rPr>
              <a:t> </a:t>
            </a:r>
            <a:r>
              <a:rPr lang="es-CO" sz="3500" b="0" i="0" u="none" strike="noStrike" cap="none" dirty="0" err="1">
                <a:solidFill>
                  <a:schemeClr val="dk1"/>
                </a:solidFill>
                <a:latin typeface="Calibri"/>
                <a:ea typeface="Calibri"/>
                <a:cs typeface="Calibri"/>
                <a:sym typeface="Calibri"/>
              </a:rPr>
              <a:t>anomalies</a:t>
            </a:r>
            <a:r>
              <a:rPr lang="es-CO" sz="3500" b="0" i="0" u="none" strike="noStrike" cap="none" dirty="0">
                <a:solidFill>
                  <a:schemeClr val="dk1"/>
                </a:solidFill>
                <a:latin typeface="Calibri"/>
                <a:ea typeface="Calibri"/>
                <a:cs typeface="Calibri"/>
                <a:sym typeface="Calibri"/>
              </a:rPr>
              <a:t> and </a:t>
            </a:r>
            <a:r>
              <a:rPr lang="es-CO" sz="3500" b="0" i="0" u="none" strike="noStrike" cap="none" dirty="0" err="1">
                <a:solidFill>
                  <a:schemeClr val="dk1"/>
                </a:solidFill>
                <a:latin typeface="Calibri"/>
                <a:ea typeface="Calibri"/>
                <a:cs typeface="Calibri"/>
                <a:sym typeface="Calibri"/>
              </a:rPr>
              <a:t>classification</a:t>
            </a:r>
            <a:r>
              <a:rPr lang="es-CO" sz="3500" b="0" i="0" u="none" strike="noStrike" cap="none" dirty="0">
                <a:solidFill>
                  <a:schemeClr val="dk1"/>
                </a:solidFill>
                <a:latin typeface="Calibri"/>
                <a:ea typeface="Calibri"/>
                <a:cs typeface="Calibri"/>
                <a:sym typeface="Calibri"/>
              </a:rPr>
              <a:t> </a:t>
            </a:r>
            <a:r>
              <a:rPr lang="es-CO" sz="3500" b="0" i="0" u="none" strike="noStrike" cap="none" dirty="0" err="1">
                <a:solidFill>
                  <a:schemeClr val="dk1"/>
                </a:solidFill>
                <a:latin typeface="Calibri"/>
                <a:ea typeface="Calibri"/>
                <a:cs typeface="Calibri"/>
                <a:sym typeface="Calibri"/>
              </a:rPr>
              <a:t>according</a:t>
            </a:r>
            <a:r>
              <a:rPr lang="es-CO" sz="3500" b="0" i="0" u="none" strike="noStrike" cap="none" dirty="0">
                <a:solidFill>
                  <a:schemeClr val="dk1"/>
                </a:solidFill>
                <a:latin typeface="Calibri"/>
                <a:ea typeface="Calibri"/>
                <a:cs typeface="Calibri"/>
                <a:sym typeface="Calibri"/>
              </a:rPr>
              <a:t> </a:t>
            </a:r>
            <a:r>
              <a:rPr lang="es-CO" sz="3500" b="0" i="0" u="none" strike="noStrike" cap="none" dirty="0" err="1">
                <a:solidFill>
                  <a:schemeClr val="dk1"/>
                </a:solidFill>
                <a:latin typeface="Calibri"/>
                <a:ea typeface="Calibri"/>
                <a:cs typeface="Calibri"/>
                <a:sym typeface="Calibri"/>
              </a:rPr>
              <a:t>to</a:t>
            </a:r>
            <a:r>
              <a:rPr lang="es-CO" sz="3500" b="0" i="0" u="none" strike="noStrike" cap="none" dirty="0">
                <a:solidFill>
                  <a:schemeClr val="dk1"/>
                </a:solidFill>
                <a:latin typeface="Calibri"/>
                <a:ea typeface="Calibri"/>
                <a:cs typeface="Calibri"/>
                <a:sym typeface="Calibri"/>
              </a:rPr>
              <a:t> </a:t>
            </a:r>
            <a:r>
              <a:rPr lang="es-CO" sz="3500" b="0" i="0" u="none" strike="noStrike" cap="none" dirty="0" err="1">
                <a:solidFill>
                  <a:schemeClr val="dk1"/>
                </a:solidFill>
                <a:latin typeface="Calibri"/>
                <a:ea typeface="Calibri"/>
                <a:cs typeface="Calibri"/>
                <a:sym typeface="Calibri"/>
              </a:rPr>
              <a:t>developmental</a:t>
            </a:r>
            <a:r>
              <a:rPr lang="es-CO" sz="3500" b="0" i="0" u="none" strike="noStrike" cap="none" dirty="0">
                <a:solidFill>
                  <a:schemeClr val="dk1"/>
                </a:solidFill>
                <a:latin typeface="Calibri"/>
                <a:ea typeface="Calibri"/>
                <a:cs typeface="Calibri"/>
                <a:sym typeface="Calibri"/>
              </a:rPr>
              <a:t> </a:t>
            </a:r>
            <a:r>
              <a:rPr lang="es-CO" sz="3500" b="0" i="0" u="none" strike="noStrike" cap="none" dirty="0" err="1">
                <a:solidFill>
                  <a:schemeClr val="dk1"/>
                </a:solidFill>
                <a:latin typeface="Calibri"/>
                <a:ea typeface="Calibri"/>
                <a:cs typeface="Calibri"/>
                <a:sym typeface="Calibri"/>
              </a:rPr>
              <a:t>mechanism</a:t>
            </a:r>
            <a:r>
              <a:rPr lang="es-CO" sz="3500" b="0" i="0" u="none" strike="noStrike" cap="none" dirty="0">
                <a:solidFill>
                  <a:schemeClr val="dk1"/>
                </a:solidFill>
                <a:latin typeface="Calibri"/>
                <a:ea typeface="Calibri"/>
                <a:cs typeface="Calibri"/>
                <a:sym typeface="Calibri"/>
              </a:rPr>
              <a:t> and </a:t>
            </a:r>
            <a:r>
              <a:rPr lang="es-CO" sz="3500" b="0" i="0" u="none" strike="noStrike" cap="none" dirty="0" err="1">
                <a:solidFill>
                  <a:schemeClr val="dk1"/>
                </a:solidFill>
                <a:latin typeface="Calibri"/>
                <a:ea typeface="Calibri"/>
                <a:cs typeface="Calibri"/>
                <a:sym typeface="Calibri"/>
              </a:rPr>
              <a:t>clinical</a:t>
            </a:r>
            <a:r>
              <a:rPr lang="es-CO" sz="3500" b="0" i="0" u="none" strike="noStrike" cap="none" dirty="0">
                <a:solidFill>
                  <a:schemeClr val="dk1"/>
                </a:solidFill>
                <a:latin typeface="Calibri"/>
                <a:ea typeface="Calibri"/>
                <a:cs typeface="Calibri"/>
                <a:sym typeface="Calibri"/>
              </a:rPr>
              <a:t> </a:t>
            </a:r>
            <a:r>
              <a:rPr lang="es-CO" sz="3500" b="0" i="0" u="none" strike="noStrike" cap="none" dirty="0" err="1">
                <a:solidFill>
                  <a:schemeClr val="dk1"/>
                </a:solidFill>
                <a:latin typeface="Calibri"/>
                <a:ea typeface="Calibri"/>
                <a:cs typeface="Calibri"/>
                <a:sym typeface="Calibri"/>
              </a:rPr>
              <a:t>presentation</a:t>
            </a:r>
            <a:r>
              <a:rPr lang="es-CO" sz="3500" b="0" i="0" u="none" strike="noStrike" cap="none" dirty="0">
                <a:solidFill>
                  <a:schemeClr val="dk1"/>
                </a:solidFill>
                <a:latin typeface="Calibri"/>
                <a:ea typeface="Calibri"/>
                <a:cs typeface="Calibri"/>
                <a:sym typeface="Calibri"/>
              </a:rPr>
              <a:t>. </a:t>
            </a:r>
            <a:r>
              <a:rPr lang="es-CO" sz="3500" b="0" i="0" u="none" strike="noStrike" cap="none" dirty="0" err="1">
                <a:solidFill>
                  <a:schemeClr val="dk1"/>
                </a:solidFill>
                <a:latin typeface="Calibri"/>
                <a:ea typeface="Calibri"/>
                <a:cs typeface="Calibri"/>
                <a:sym typeface="Calibri"/>
              </a:rPr>
              <a:t>Retrieved</a:t>
            </a:r>
            <a:r>
              <a:rPr lang="es-CO" sz="3500" b="0" i="0" u="none" strike="noStrike" cap="none" dirty="0">
                <a:solidFill>
                  <a:schemeClr val="dk1"/>
                </a:solidFill>
                <a:latin typeface="Calibri"/>
                <a:ea typeface="Calibri"/>
                <a:cs typeface="Calibri"/>
                <a:sym typeface="Calibri"/>
              </a:rPr>
              <a:t> </a:t>
            </a:r>
            <a:r>
              <a:rPr lang="es-CO" sz="3500" b="0" i="0" u="none" strike="noStrike" cap="none" dirty="0" err="1">
                <a:solidFill>
                  <a:schemeClr val="dk1"/>
                </a:solidFill>
                <a:latin typeface="Calibri"/>
                <a:ea typeface="Calibri"/>
                <a:cs typeface="Calibri"/>
                <a:sym typeface="Calibri"/>
              </a:rPr>
              <a:t>from</a:t>
            </a:r>
            <a:r>
              <a:rPr lang="es-CO" sz="3500" b="0" i="0" u="none" strike="noStrike" cap="none" dirty="0">
                <a:solidFill>
                  <a:schemeClr val="dk1"/>
                </a:solidFill>
                <a:latin typeface="Calibri"/>
                <a:ea typeface="Calibri"/>
                <a:cs typeface="Calibri"/>
                <a:sym typeface="Calibri"/>
              </a:rPr>
              <a:t> </a:t>
            </a:r>
            <a:r>
              <a:rPr lang="es-CO" sz="3500" b="0" i="0" u="none" strike="noStrike" cap="none" dirty="0">
                <a:solidFill>
                  <a:schemeClr val="dk1"/>
                </a:solidFill>
                <a:latin typeface="Calibri"/>
                <a:ea typeface="Calibri"/>
                <a:cs typeface="Calibri"/>
                <a:sym typeface="Calibri"/>
                <a:hlinkClick r:id="rId6"/>
              </a:rPr>
              <a:t>https://www.cdc.gov/ncbddd/birthdefects/surveillancemanual/appendices/appendix-c.html</a:t>
            </a:r>
            <a:r>
              <a:rPr lang="es-CO" sz="3500" b="0" i="0" u="none" strike="noStrike" cap="none" dirty="0">
                <a:solidFill>
                  <a:schemeClr val="dk1"/>
                </a:solidFill>
                <a:latin typeface="Calibri"/>
                <a:ea typeface="Calibri"/>
                <a:cs typeface="Calibri"/>
                <a:sym typeface="Calibri"/>
              </a:rPr>
              <a:t> n</a:t>
            </a:r>
            <a:endParaRPr sz="35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es-CO" sz="3500" b="0" i="0" u="none" strike="noStrike" cap="none" dirty="0">
                <a:solidFill>
                  <a:schemeClr val="dk1"/>
                </a:solidFill>
                <a:latin typeface="Calibri"/>
                <a:ea typeface="Calibri"/>
                <a:cs typeface="Calibri"/>
                <a:sym typeface="Calibri"/>
              </a:rPr>
              <a:t>2) INSTITUTO NACIONAL DE SALUD SIVIGILA. Base de datos Colombia. </a:t>
            </a:r>
            <a:r>
              <a:rPr lang="es-CO" sz="3500" b="0" i="0" u="none" strike="noStrike" cap="none" dirty="0" err="1">
                <a:solidFill>
                  <a:schemeClr val="dk1"/>
                </a:solidFill>
                <a:latin typeface="Calibri"/>
                <a:ea typeface="Calibri"/>
                <a:cs typeface="Calibri"/>
                <a:sym typeface="Calibri"/>
              </a:rPr>
              <a:t>Retrieved</a:t>
            </a:r>
            <a:r>
              <a:rPr lang="es-CO" sz="3500" b="0" i="0" u="none" strike="noStrike" cap="none" dirty="0">
                <a:solidFill>
                  <a:schemeClr val="dk1"/>
                </a:solidFill>
                <a:latin typeface="Calibri"/>
                <a:ea typeface="Calibri"/>
                <a:cs typeface="Calibri"/>
                <a:sym typeface="Calibri"/>
              </a:rPr>
              <a:t> </a:t>
            </a:r>
            <a:r>
              <a:rPr lang="es-CO" sz="3500" b="0" i="0" u="none" strike="noStrike" cap="none" dirty="0" err="1">
                <a:solidFill>
                  <a:schemeClr val="dk1"/>
                </a:solidFill>
                <a:latin typeface="Calibri"/>
                <a:ea typeface="Calibri"/>
                <a:cs typeface="Calibri"/>
                <a:sym typeface="Calibri"/>
              </a:rPr>
              <a:t>from</a:t>
            </a:r>
            <a:r>
              <a:rPr lang="es-CO" sz="3500" b="0" i="0" u="none" strike="noStrike" cap="none" dirty="0">
                <a:solidFill>
                  <a:schemeClr val="dk1"/>
                </a:solidFill>
                <a:latin typeface="Calibri"/>
                <a:ea typeface="Calibri"/>
                <a:cs typeface="Calibri"/>
                <a:sym typeface="Calibri"/>
              </a:rPr>
              <a:t> </a:t>
            </a:r>
            <a:r>
              <a:rPr lang="es-CO" sz="3500" b="0" i="0" u="none" strike="noStrike" cap="none" dirty="0">
                <a:solidFill>
                  <a:schemeClr val="dk1"/>
                </a:solidFill>
                <a:latin typeface="Calibri"/>
                <a:ea typeface="Calibri"/>
                <a:cs typeface="Calibri"/>
                <a:sym typeface="Calibri"/>
                <a:hlinkClick r:id="rId7"/>
              </a:rPr>
              <a:t>http://portalsivigila.ins.gov.co/Paginas/datos.aspx?cod=80</a:t>
            </a:r>
            <a:r>
              <a:rPr lang="es-CO" sz="3500" b="0" i="0" u="none" strike="noStrike" cap="none" dirty="0">
                <a:solidFill>
                  <a:schemeClr val="dk1"/>
                </a:solidFill>
                <a:latin typeface="Calibri"/>
                <a:ea typeface="Calibri"/>
                <a:cs typeface="Calibri"/>
                <a:sym typeface="Calibri"/>
              </a:rPr>
              <a:t> </a:t>
            </a:r>
            <a:endParaRPr sz="4000" dirty="0">
              <a:solidFill>
                <a:srgbClr val="222222"/>
              </a:solidFill>
              <a:latin typeface="Calibri"/>
              <a:ea typeface="Calibri"/>
              <a:cs typeface="Calibri"/>
              <a:sym typeface="Calibri"/>
            </a:endParaRPr>
          </a:p>
          <a:p>
            <a:pPr marL="171445" marR="0" lvl="0" indent="0" algn="just" rtl="0">
              <a:spcBef>
                <a:spcPts val="0"/>
              </a:spcBef>
              <a:spcAft>
                <a:spcPts val="0"/>
              </a:spcAft>
              <a:buClr>
                <a:schemeClr val="dk1"/>
              </a:buClr>
              <a:buSzPts val="3500"/>
              <a:buFont typeface="Arial"/>
              <a:buNone/>
            </a:pPr>
            <a:endParaRPr sz="3500" dirty="0">
              <a:solidFill>
                <a:schemeClr val="dk1"/>
              </a:solidFill>
              <a:latin typeface="Calibri"/>
              <a:ea typeface="Calibri"/>
              <a:cs typeface="Calibri"/>
              <a:sym typeface="Calibri"/>
            </a:endParaRPr>
          </a:p>
        </p:txBody>
      </p:sp>
      <p:pic>
        <p:nvPicPr>
          <p:cNvPr id="89" name="Google Shape;89;p1"/>
          <p:cNvPicPr preferRelativeResize="0"/>
          <p:nvPr/>
        </p:nvPicPr>
        <p:blipFill rotWithShape="1">
          <a:blip r:embed="rId8">
            <a:alphaModFix/>
          </a:blip>
          <a:srcRect/>
          <a:stretch/>
        </p:blipFill>
        <p:spPr>
          <a:xfrm>
            <a:off x="13101196" y="781201"/>
            <a:ext cx="6107190" cy="2423741"/>
          </a:xfrm>
          <a:prstGeom prst="rect">
            <a:avLst/>
          </a:prstGeom>
          <a:noFill/>
          <a:ln>
            <a:noFill/>
          </a:ln>
        </p:spPr>
      </p:pic>
      <p:pic>
        <p:nvPicPr>
          <p:cNvPr id="90" name="Google Shape;90;p1"/>
          <p:cNvPicPr preferRelativeResize="0"/>
          <p:nvPr/>
        </p:nvPicPr>
        <p:blipFill rotWithShape="1">
          <a:blip r:embed="rId9">
            <a:alphaModFix/>
          </a:blip>
          <a:srcRect/>
          <a:stretch/>
        </p:blipFill>
        <p:spPr>
          <a:xfrm>
            <a:off x="20089263" y="686800"/>
            <a:ext cx="6278401" cy="2945422"/>
          </a:xfrm>
          <a:prstGeom prst="rect">
            <a:avLst/>
          </a:prstGeom>
          <a:noFill/>
          <a:ln>
            <a:noFill/>
          </a:ln>
        </p:spPr>
      </p:pic>
      <p:pic>
        <p:nvPicPr>
          <p:cNvPr id="91" name="Google Shape;91;p1"/>
          <p:cNvPicPr preferRelativeResize="0"/>
          <p:nvPr/>
        </p:nvPicPr>
        <p:blipFill rotWithShape="1">
          <a:blip r:embed="rId10">
            <a:alphaModFix/>
          </a:blip>
          <a:srcRect/>
          <a:stretch/>
        </p:blipFill>
        <p:spPr>
          <a:xfrm>
            <a:off x="27248541" y="151368"/>
            <a:ext cx="3416516" cy="2692215"/>
          </a:xfrm>
          <a:prstGeom prst="rect">
            <a:avLst/>
          </a:prstGeom>
          <a:noFill/>
          <a:ln>
            <a:noFill/>
          </a:ln>
        </p:spPr>
      </p:pic>
      <p:pic>
        <p:nvPicPr>
          <p:cNvPr id="92" name="Google Shape;92;p1" descr="SM4 Web.::"/>
          <p:cNvPicPr preferRelativeResize="0"/>
          <p:nvPr/>
        </p:nvPicPr>
        <p:blipFill rotWithShape="1">
          <a:blip r:embed="rId11">
            <a:alphaModFix/>
          </a:blip>
          <a:srcRect/>
          <a:stretch/>
        </p:blipFill>
        <p:spPr>
          <a:xfrm>
            <a:off x="27248540" y="1846335"/>
            <a:ext cx="3675065" cy="2068946"/>
          </a:xfrm>
          <a:prstGeom prst="rect">
            <a:avLst/>
          </a:prstGeom>
          <a:noFill/>
          <a:ln>
            <a:noFill/>
          </a:ln>
        </p:spPr>
      </p:pic>
      <p:sp>
        <p:nvSpPr>
          <p:cNvPr id="93" name="Google Shape;93;p1"/>
          <p:cNvSpPr/>
          <p:nvPr/>
        </p:nvSpPr>
        <p:spPr>
          <a:xfrm>
            <a:off x="1130575" y="41221229"/>
            <a:ext cx="29793000" cy="119814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7200" b="1" dirty="0">
                <a:solidFill>
                  <a:schemeClr val="dk1"/>
                </a:solidFill>
                <a:latin typeface="Calibri"/>
                <a:ea typeface="Calibri"/>
                <a:cs typeface="Calibri"/>
                <a:sym typeface="Calibri"/>
              </a:rPr>
              <a:t>WWW.OIISP.ORG</a:t>
            </a:r>
            <a:endParaRPr sz="3500" b="1" dirty="0">
              <a:solidFill>
                <a:schemeClr val="dk1"/>
              </a:solidFill>
              <a:latin typeface="Calibri"/>
              <a:ea typeface="Calibri"/>
              <a:cs typeface="Calibri"/>
              <a:sym typeface="Calibri"/>
            </a:endParaRPr>
          </a:p>
        </p:txBody>
      </p:sp>
      <p:sp>
        <p:nvSpPr>
          <p:cNvPr id="94" name="Google Shape;94;p1"/>
          <p:cNvSpPr txBox="1"/>
          <p:nvPr/>
        </p:nvSpPr>
        <p:spPr>
          <a:xfrm flipH="1">
            <a:off x="213315" y="5188367"/>
            <a:ext cx="14902800" cy="19389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4000" b="1" dirty="0" err="1">
                <a:solidFill>
                  <a:schemeClr val="dk1"/>
                </a:solidFill>
                <a:latin typeface="Calibri"/>
                <a:ea typeface="Calibri"/>
                <a:cs typeface="Calibri"/>
                <a:sym typeface="Calibri"/>
              </a:rPr>
              <a:t>Authors</a:t>
            </a:r>
            <a:r>
              <a:rPr lang="es-CO" sz="4000" b="1" dirty="0">
                <a:solidFill>
                  <a:schemeClr val="dk1"/>
                </a:solidFill>
                <a:latin typeface="Calibri"/>
                <a:ea typeface="Calibri"/>
                <a:cs typeface="Calibri"/>
                <a:sym typeface="Calibri"/>
              </a:rPr>
              <a:t>:</a:t>
            </a:r>
            <a:r>
              <a:rPr lang="es-CO" sz="4000" dirty="0">
                <a:solidFill>
                  <a:schemeClr val="dk1"/>
                </a:solidFill>
                <a:latin typeface="Calibri"/>
                <a:ea typeface="Calibri"/>
                <a:cs typeface="Calibri"/>
                <a:sym typeface="Calibri"/>
              </a:rPr>
              <a:t> Paula Sofía Quintana Prieto 1, María Paz Salazar Ocampo 2, Laura Vanesa Castro Arteaga 1, Jonathan </a:t>
            </a:r>
            <a:r>
              <a:rPr lang="es-CO" sz="4000" dirty="0" err="1">
                <a:solidFill>
                  <a:schemeClr val="dk1"/>
                </a:solidFill>
                <a:latin typeface="Calibri"/>
                <a:ea typeface="Calibri"/>
                <a:cs typeface="Calibri"/>
                <a:sym typeface="Calibri"/>
              </a:rPr>
              <a:t>Kertich</a:t>
            </a:r>
            <a:r>
              <a:rPr lang="es-CO" sz="4000" dirty="0">
                <a:solidFill>
                  <a:schemeClr val="dk1"/>
                </a:solidFill>
                <a:latin typeface="Calibri"/>
                <a:ea typeface="Calibri"/>
                <a:cs typeface="Calibri"/>
                <a:sym typeface="Calibri"/>
              </a:rPr>
              <a:t> 3, Miguel Eduardo Forero </a:t>
            </a:r>
            <a:r>
              <a:rPr lang="es-CO" sz="4000" dirty="0" err="1">
                <a:solidFill>
                  <a:schemeClr val="dk1"/>
                </a:solidFill>
                <a:latin typeface="Calibri"/>
                <a:ea typeface="Calibri"/>
                <a:cs typeface="Calibri"/>
                <a:sym typeface="Calibri"/>
              </a:rPr>
              <a:t>Corneao</a:t>
            </a:r>
            <a:r>
              <a:rPr lang="es-CO" sz="4000" dirty="0">
                <a:solidFill>
                  <a:schemeClr val="dk1"/>
                </a:solidFill>
                <a:latin typeface="Calibri"/>
                <a:ea typeface="Calibri"/>
                <a:cs typeface="Calibri"/>
                <a:sym typeface="Calibri"/>
              </a:rPr>
              <a:t> 1.</a:t>
            </a:r>
            <a:endParaRPr sz="4000" dirty="0">
              <a:solidFill>
                <a:schemeClr val="dk1"/>
              </a:solidFill>
              <a:latin typeface="Calibri"/>
              <a:ea typeface="Calibri"/>
              <a:cs typeface="Calibri"/>
              <a:sym typeface="Calibri"/>
            </a:endParaRPr>
          </a:p>
        </p:txBody>
      </p:sp>
      <p:cxnSp>
        <p:nvCxnSpPr>
          <p:cNvPr id="95" name="Google Shape;95;p1"/>
          <p:cNvCxnSpPr/>
          <p:nvPr/>
        </p:nvCxnSpPr>
        <p:spPr>
          <a:xfrm>
            <a:off x="213315" y="7599744"/>
            <a:ext cx="32744100" cy="0"/>
          </a:xfrm>
          <a:prstGeom prst="straightConnector1">
            <a:avLst/>
          </a:prstGeom>
          <a:noFill/>
          <a:ln w="12700" cap="flat" cmpd="sng">
            <a:solidFill>
              <a:schemeClr val="accent1"/>
            </a:solidFill>
            <a:prstDash val="solid"/>
            <a:miter lim="800000"/>
            <a:headEnd type="none" w="sm" len="sm"/>
            <a:tailEnd type="none" w="sm" len="sm"/>
          </a:ln>
        </p:spPr>
      </p:cxnSp>
      <p:sp>
        <p:nvSpPr>
          <p:cNvPr id="120" name="Google Shape;120;p1"/>
          <p:cNvSpPr txBox="1"/>
          <p:nvPr/>
        </p:nvSpPr>
        <p:spPr>
          <a:xfrm>
            <a:off x="16585365" y="5291847"/>
            <a:ext cx="14902800" cy="193895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just">
              <a:buNone/>
              <a:defRPr sz="4000" b="1">
                <a:solidFill>
                  <a:schemeClr val="dk1"/>
                </a:solidFill>
                <a:latin typeface="Calibri"/>
                <a:ea typeface="Calibri"/>
                <a:cs typeface="Calibri"/>
              </a:defRPr>
            </a:lvl1pPr>
          </a:lstStyle>
          <a:p>
            <a:r>
              <a:rPr lang="es-CO" dirty="0" err="1">
                <a:sym typeface="Calibri"/>
              </a:rPr>
              <a:t>Participating</a:t>
            </a:r>
            <a:r>
              <a:rPr lang="es-CO" dirty="0">
                <a:sym typeface="Calibri"/>
              </a:rPr>
              <a:t> </a:t>
            </a:r>
            <a:r>
              <a:rPr lang="es-CO" dirty="0" err="1">
                <a:sym typeface="Calibri"/>
              </a:rPr>
              <a:t>institutions</a:t>
            </a:r>
            <a:r>
              <a:rPr lang="es-CO" dirty="0">
                <a:sym typeface="Calibri"/>
              </a:rPr>
              <a:t>: </a:t>
            </a:r>
            <a:r>
              <a:rPr lang="es-CO" b="0" dirty="0">
                <a:sym typeface="Calibri"/>
              </a:rPr>
              <a:t>1. Medical </a:t>
            </a:r>
            <a:r>
              <a:rPr lang="es-CO" b="0" dirty="0" err="1">
                <a:sym typeface="Calibri"/>
              </a:rPr>
              <a:t>student</a:t>
            </a:r>
            <a:r>
              <a:rPr lang="es-CO" b="0" dirty="0">
                <a:sym typeface="Calibri"/>
              </a:rPr>
              <a:t> - Fundación Universitaria Juan N. Corpas, 2. Medical </a:t>
            </a:r>
            <a:r>
              <a:rPr lang="es-CO" b="0" dirty="0" err="1">
                <a:sym typeface="Calibri"/>
              </a:rPr>
              <a:t>student</a:t>
            </a:r>
            <a:r>
              <a:rPr lang="es-CO" b="0" dirty="0">
                <a:sym typeface="Calibri"/>
              </a:rPr>
              <a:t> - Universidad de Los Andes, 3. Medical </a:t>
            </a:r>
            <a:r>
              <a:rPr lang="es-CO" b="0" dirty="0" err="1">
                <a:sym typeface="Calibri"/>
              </a:rPr>
              <a:t>student</a:t>
            </a:r>
            <a:r>
              <a:rPr lang="es-CO" b="0" dirty="0">
                <a:sym typeface="Calibri"/>
              </a:rPr>
              <a:t> - Des Moines </a:t>
            </a:r>
            <a:r>
              <a:rPr lang="es-CO" b="0" dirty="0" err="1">
                <a:sym typeface="Calibri"/>
              </a:rPr>
              <a:t>University</a:t>
            </a:r>
            <a:r>
              <a:rPr lang="es-CO" b="0" dirty="0">
                <a:sym typeface="Calibri"/>
              </a:rPr>
              <a:t>.</a:t>
            </a:r>
            <a:endParaRPr b="0" dirty="0">
              <a:sym typeface="Calibri"/>
            </a:endParaRPr>
          </a:p>
        </p:txBody>
      </p:sp>
      <p:cxnSp>
        <p:nvCxnSpPr>
          <p:cNvPr id="50" name="Google Shape;84;p1">
            <a:extLst>
              <a:ext uri="{FF2B5EF4-FFF2-40B4-BE49-F238E27FC236}">
                <a16:creationId xmlns:a16="http://schemas.microsoft.com/office/drawing/2014/main" id="{EEBD7FB8-8F05-2571-C32F-485A40408E72}"/>
              </a:ext>
            </a:extLst>
          </p:cNvPr>
          <p:cNvCxnSpPr/>
          <p:nvPr/>
        </p:nvCxnSpPr>
        <p:spPr>
          <a:xfrm>
            <a:off x="392665" y="30562240"/>
            <a:ext cx="32744100" cy="0"/>
          </a:xfrm>
          <a:prstGeom prst="straightConnector1">
            <a:avLst/>
          </a:prstGeom>
          <a:noFill/>
          <a:ln w="12700" cap="flat" cmpd="sng">
            <a:solidFill>
              <a:schemeClr val="accent1"/>
            </a:solidFill>
            <a:prstDash val="solid"/>
            <a:miter lim="800000"/>
            <a:headEnd type="none" w="sm" len="sm"/>
            <a:tailEnd type="none" w="sm" len="sm"/>
          </a:ln>
        </p:spPr>
      </p:cxnSp>
      <p:pic>
        <p:nvPicPr>
          <p:cNvPr id="51" name="Google Shape;85;p1" descr="Una persona en frente de laptop&#10;&#10;Descripción generada automáticamente con confianza media">
            <a:extLst>
              <a:ext uri="{FF2B5EF4-FFF2-40B4-BE49-F238E27FC236}">
                <a16:creationId xmlns:a16="http://schemas.microsoft.com/office/drawing/2014/main" id="{2629527E-4C54-02C6-61F1-7D35A1B8FD37}"/>
              </a:ext>
            </a:extLst>
          </p:cNvPr>
          <p:cNvPicPr preferRelativeResize="0"/>
          <p:nvPr/>
        </p:nvPicPr>
        <p:blipFill rotWithShape="1">
          <a:blip r:embed="rId12">
            <a:alphaModFix amt="24000"/>
          </a:blip>
          <a:srcRect/>
          <a:stretch/>
        </p:blipFill>
        <p:spPr>
          <a:xfrm>
            <a:off x="17176207" y="30636963"/>
            <a:ext cx="15314932" cy="7597381"/>
          </a:xfrm>
          <a:prstGeom prst="rect">
            <a:avLst/>
          </a:prstGeom>
          <a:noFill/>
          <a:ln>
            <a:noFill/>
          </a:ln>
        </p:spPr>
      </p:pic>
      <p:sp>
        <p:nvSpPr>
          <p:cNvPr id="53" name="Google Shape;102;p1">
            <a:extLst>
              <a:ext uri="{FF2B5EF4-FFF2-40B4-BE49-F238E27FC236}">
                <a16:creationId xmlns:a16="http://schemas.microsoft.com/office/drawing/2014/main" id="{C423E318-7F2A-6431-9128-25CB191923F3}"/>
              </a:ext>
            </a:extLst>
          </p:cNvPr>
          <p:cNvSpPr/>
          <p:nvPr/>
        </p:nvSpPr>
        <p:spPr>
          <a:xfrm>
            <a:off x="17217756" y="30707421"/>
            <a:ext cx="1509714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b="1" dirty="0" err="1">
                <a:solidFill>
                  <a:schemeClr val="dk1"/>
                </a:solidFill>
                <a:latin typeface="Calibri"/>
                <a:ea typeface="Calibri"/>
                <a:cs typeface="Calibri"/>
                <a:sym typeface="Calibri"/>
              </a:rPr>
              <a:t>Expected</a:t>
            </a:r>
            <a:r>
              <a:rPr lang="es-CO" sz="4000" b="1" dirty="0">
                <a:solidFill>
                  <a:schemeClr val="dk1"/>
                </a:solidFill>
                <a:latin typeface="Calibri"/>
                <a:ea typeface="Calibri"/>
                <a:cs typeface="Calibri"/>
                <a:sym typeface="Calibri"/>
              </a:rPr>
              <a:t> </a:t>
            </a:r>
            <a:r>
              <a:rPr lang="es-CO" sz="4000" b="1" dirty="0" err="1">
                <a:solidFill>
                  <a:schemeClr val="dk1"/>
                </a:solidFill>
                <a:latin typeface="Calibri"/>
                <a:ea typeface="Calibri"/>
                <a:cs typeface="Calibri"/>
                <a:sym typeface="Calibri"/>
              </a:rPr>
              <a:t>Results</a:t>
            </a:r>
            <a:endParaRPr sz="4000" dirty="0"/>
          </a:p>
        </p:txBody>
      </p:sp>
      <p:cxnSp>
        <p:nvCxnSpPr>
          <p:cNvPr id="54" name="Google Shape;103;p1">
            <a:extLst>
              <a:ext uri="{FF2B5EF4-FFF2-40B4-BE49-F238E27FC236}">
                <a16:creationId xmlns:a16="http://schemas.microsoft.com/office/drawing/2014/main" id="{E3E70CD7-D53F-FDE0-BF8E-D2BFB880D171}"/>
              </a:ext>
            </a:extLst>
          </p:cNvPr>
          <p:cNvCxnSpPr/>
          <p:nvPr/>
        </p:nvCxnSpPr>
        <p:spPr>
          <a:xfrm>
            <a:off x="-429333" y="15810562"/>
            <a:ext cx="32744100" cy="0"/>
          </a:xfrm>
          <a:prstGeom prst="straightConnector1">
            <a:avLst/>
          </a:prstGeom>
          <a:noFill/>
          <a:ln w="12700" cap="flat" cmpd="sng">
            <a:solidFill>
              <a:schemeClr val="accent1"/>
            </a:solidFill>
            <a:prstDash val="solid"/>
            <a:miter lim="800000"/>
            <a:headEnd type="none" w="sm" len="sm"/>
            <a:tailEnd type="none" w="sm" len="sm"/>
          </a:ln>
        </p:spPr>
      </p:cxnSp>
      <p:cxnSp>
        <p:nvCxnSpPr>
          <p:cNvPr id="55" name="Google Shape;104;p1">
            <a:extLst>
              <a:ext uri="{FF2B5EF4-FFF2-40B4-BE49-F238E27FC236}">
                <a16:creationId xmlns:a16="http://schemas.microsoft.com/office/drawing/2014/main" id="{75E02871-1EC7-F47B-40A4-80DCDBEFB844}"/>
              </a:ext>
            </a:extLst>
          </p:cNvPr>
          <p:cNvCxnSpPr/>
          <p:nvPr/>
        </p:nvCxnSpPr>
        <p:spPr>
          <a:xfrm>
            <a:off x="-118314" y="23569429"/>
            <a:ext cx="32744100" cy="0"/>
          </a:xfrm>
          <a:prstGeom prst="straightConnector1">
            <a:avLst/>
          </a:prstGeom>
          <a:noFill/>
          <a:ln w="12700" cap="flat" cmpd="sng">
            <a:solidFill>
              <a:schemeClr val="accent1"/>
            </a:solidFill>
            <a:prstDash val="solid"/>
            <a:miter lim="800000"/>
            <a:headEnd type="none" w="sm" len="sm"/>
            <a:tailEnd type="none" w="sm" len="sm"/>
          </a:ln>
        </p:spPr>
      </p:cxnSp>
      <p:cxnSp>
        <p:nvCxnSpPr>
          <p:cNvPr id="56" name="Google Shape;105;p1">
            <a:extLst>
              <a:ext uri="{FF2B5EF4-FFF2-40B4-BE49-F238E27FC236}">
                <a16:creationId xmlns:a16="http://schemas.microsoft.com/office/drawing/2014/main" id="{B61F7409-BEC0-298C-E0AC-E00D799FF5EC}"/>
              </a:ext>
            </a:extLst>
          </p:cNvPr>
          <p:cNvCxnSpPr/>
          <p:nvPr/>
        </p:nvCxnSpPr>
        <p:spPr>
          <a:xfrm>
            <a:off x="-118314" y="38495252"/>
            <a:ext cx="32744100" cy="0"/>
          </a:xfrm>
          <a:prstGeom prst="straightConnector1">
            <a:avLst/>
          </a:prstGeom>
          <a:noFill/>
          <a:ln w="12700" cap="flat" cmpd="sng">
            <a:solidFill>
              <a:schemeClr val="accent1"/>
            </a:solidFill>
            <a:prstDash val="solid"/>
            <a:miter lim="800000"/>
            <a:headEnd type="none" w="sm" len="sm"/>
            <a:tailEnd type="none" w="sm" len="sm"/>
          </a:ln>
        </p:spPr>
      </p:cxnSp>
      <p:sp>
        <p:nvSpPr>
          <p:cNvPr id="57" name="Google Shape;106;p1">
            <a:extLst>
              <a:ext uri="{FF2B5EF4-FFF2-40B4-BE49-F238E27FC236}">
                <a16:creationId xmlns:a16="http://schemas.microsoft.com/office/drawing/2014/main" id="{B30C1FC1-0BC6-EE33-AFD0-BD613558847A}"/>
              </a:ext>
            </a:extLst>
          </p:cNvPr>
          <p:cNvSpPr/>
          <p:nvPr/>
        </p:nvSpPr>
        <p:spPr>
          <a:xfrm flipH="1">
            <a:off x="213315" y="8815537"/>
            <a:ext cx="10997309" cy="6740266"/>
          </a:xfrm>
          <a:prstGeom prst="rect">
            <a:avLst/>
          </a:prstGeom>
          <a:noFill/>
          <a:ln>
            <a:noFill/>
          </a:ln>
        </p:spPr>
        <p:txBody>
          <a:bodyPr spcFirstLastPara="1" wrap="square" lIns="91425" tIns="45700" rIns="91425" bIns="45700" anchor="t" anchorCtr="0">
            <a:spAutoFit/>
          </a:bodyPr>
          <a:lstStyle/>
          <a:p>
            <a:pPr marL="0" marR="38100" lvl="0" indent="0" rtl="0">
              <a:spcBef>
                <a:spcPts val="0"/>
              </a:spcBef>
              <a:spcAft>
                <a:spcPts val="0"/>
              </a:spcAft>
              <a:buNone/>
            </a:pPr>
            <a:r>
              <a:rPr lang="en-US" sz="3600" dirty="0">
                <a:solidFill>
                  <a:schemeClr val="tx1"/>
                </a:solidFill>
                <a:latin typeface="Calibri"/>
                <a:ea typeface="Calibri"/>
                <a:cs typeface="Calibri"/>
                <a:sym typeface="Calibri"/>
              </a:rPr>
              <a:t>Congenital anomalies are also called birth defects. These are structural or functional abnormalities. Such as metabolic disorders, that occur during intrauterine life and are detected during pregnancy, childbirth or later in life. </a:t>
            </a:r>
          </a:p>
          <a:p>
            <a:pPr marL="0" marR="38100" lvl="0" indent="0" rtl="0">
              <a:spcBef>
                <a:spcPts val="0"/>
              </a:spcBef>
              <a:spcAft>
                <a:spcPts val="0"/>
              </a:spcAft>
              <a:buNone/>
            </a:pPr>
            <a:endParaRPr lang="en-US" sz="3600" dirty="0">
              <a:solidFill>
                <a:schemeClr val="tx1"/>
              </a:solidFill>
              <a:latin typeface="Calibri"/>
              <a:ea typeface="Calibri"/>
              <a:cs typeface="Calibri"/>
              <a:sym typeface="Calibri"/>
            </a:endParaRPr>
          </a:p>
          <a:p>
            <a:pPr marL="0" marR="38100" lvl="0" indent="0" rtl="0">
              <a:spcBef>
                <a:spcPts val="0"/>
              </a:spcBef>
              <a:spcAft>
                <a:spcPts val="0"/>
              </a:spcAft>
              <a:buNone/>
            </a:pPr>
            <a:r>
              <a:rPr lang="en-US" sz="3600" dirty="0">
                <a:solidFill>
                  <a:schemeClr val="tx1"/>
                </a:solidFill>
                <a:latin typeface="Calibri"/>
                <a:ea typeface="Calibri"/>
                <a:cs typeface="Calibri"/>
                <a:sym typeface="Calibri"/>
              </a:rPr>
              <a:t>It is not possible to assign a specific cause to about 50% of congenital anomalies. However, some causes or risk factors have been identified. They include socioeconomic and demographic factors, genetic factors, infections, nutritional status of the mother, and environmental factors.</a:t>
            </a:r>
            <a:endParaRPr sz="3600" dirty="0">
              <a:solidFill>
                <a:schemeClr val="tx1"/>
              </a:solidFill>
              <a:latin typeface="Calibri"/>
              <a:ea typeface="Calibri"/>
              <a:cs typeface="Calibri"/>
              <a:sym typeface="Calibri"/>
            </a:endParaRPr>
          </a:p>
        </p:txBody>
      </p:sp>
      <p:sp>
        <p:nvSpPr>
          <p:cNvPr id="58" name="Google Shape;107;p1">
            <a:extLst>
              <a:ext uri="{FF2B5EF4-FFF2-40B4-BE49-F238E27FC236}">
                <a16:creationId xmlns:a16="http://schemas.microsoft.com/office/drawing/2014/main" id="{64FC9397-4A63-649D-DC24-CF0D3DD82062}"/>
              </a:ext>
            </a:extLst>
          </p:cNvPr>
          <p:cNvSpPr/>
          <p:nvPr/>
        </p:nvSpPr>
        <p:spPr>
          <a:xfrm>
            <a:off x="21761191" y="8816890"/>
            <a:ext cx="10181130" cy="45242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dirty="0">
                <a:solidFill>
                  <a:schemeClr val="tx1"/>
                </a:solidFill>
                <a:latin typeface="Calibri"/>
                <a:ea typeface="Calibri"/>
                <a:cs typeface="Calibri"/>
                <a:sym typeface="Calibri"/>
              </a:rPr>
              <a:t>In recent years, congenital defects have increased as causes of infant mortality. The worldwide </a:t>
            </a:r>
            <a:r>
              <a:rPr lang="en-US" sz="3600" strike="sngStrike" dirty="0">
                <a:solidFill>
                  <a:schemeClr val="tx1"/>
                </a:solidFill>
                <a:latin typeface="Calibri"/>
                <a:ea typeface="Calibri"/>
                <a:cs typeface="Calibri"/>
                <a:sym typeface="Calibri"/>
              </a:rPr>
              <a:t>Its</a:t>
            </a:r>
            <a:r>
              <a:rPr lang="en-US" sz="3600" dirty="0">
                <a:solidFill>
                  <a:schemeClr val="tx1"/>
                </a:solidFill>
                <a:latin typeface="Calibri"/>
                <a:ea typeface="Calibri"/>
                <a:cs typeface="Calibri"/>
                <a:sym typeface="Calibri"/>
              </a:rPr>
              <a:t> prevalence ranges between 2% and 3%. It has been estimated that approximately 3.3 million children under 5 years of age die due to congenital anomalies.</a:t>
            </a:r>
          </a:p>
          <a:p>
            <a:pPr marL="0" marR="0" lvl="0" indent="0" rtl="0">
              <a:spcBef>
                <a:spcPts val="0"/>
              </a:spcBef>
              <a:spcAft>
                <a:spcPts val="0"/>
              </a:spcAft>
              <a:buNone/>
            </a:pPr>
            <a:endParaRPr lang="en-US" sz="3600" dirty="0">
              <a:solidFill>
                <a:schemeClr val="tx1"/>
              </a:solidFill>
              <a:latin typeface="Calibri"/>
              <a:ea typeface="Calibri"/>
              <a:cs typeface="Calibri"/>
              <a:sym typeface="Calibri"/>
            </a:endParaRPr>
          </a:p>
          <a:p>
            <a:pPr marL="0" marR="0" lvl="0" indent="0" rtl="0">
              <a:spcBef>
                <a:spcPts val="0"/>
              </a:spcBef>
              <a:spcAft>
                <a:spcPts val="0"/>
              </a:spcAft>
              <a:buNone/>
            </a:pPr>
            <a:r>
              <a:rPr lang="en-US" sz="3600" dirty="0">
                <a:solidFill>
                  <a:schemeClr val="tx1"/>
                </a:solidFill>
                <a:latin typeface="Calibri"/>
                <a:ea typeface="Calibri"/>
                <a:cs typeface="Calibri"/>
                <a:sym typeface="Calibri"/>
              </a:rPr>
              <a:t> 43.5% of Colombian households  and 15% of U.S.A households don’t have access to Internet.</a:t>
            </a:r>
          </a:p>
        </p:txBody>
      </p:sp>
      <p:sp>
        <p:nvSpPr>
          <p:cNvPr id="59" name="Google Shape;108;p1">
            <a:extLst>
              <a:ext uri="{FF2B5EF4-FFF2-40B4-BE49-F238E27FC236}">
                <a16:creationId xmlns:a16="http://schemas.microsoft.com/office/drawing/2014/main" id="{B51FE51D-B92A-6045-30D0-EB90C77FBD7B}"/>
              </a:ext>
            </a:extLst>
          </p:cNvPr>
          <p:cNvSpPr/>
          <p:nvPr/>
        </p:nvSpPr>
        <p:spPr>
          <a:xfrm>
            <a:off x="11424171" y="8883950"/>
            <a:ext cx="9894249"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CO" sz="3600" dirty="0" err="1">
                <a:solidFill>
                  <a:srgbClr val="000000"/>
                </a:solidFill>
                <a:latin typeface="Calibri"/>
                <a:ea typeface="Calibri"/>
                <a:cs typeface="Calibri"/>
                <a:sym typeface="Calibri"/>
              </a:rPr>
              <a:t>Pregnant</a:t>
            </a:r>
            <a:r>
              <a:rPr lang="es-CO" sz="3600" dirty="0">
                <a:solidFill>
                  <a:srgbClr val="000000"/>
                </a:solidFill>
                <a:latin typeface="Calibri"/>
                <a:ea typeface="Calibri"/>
                <a:cs typeface="Calibri"/>
                <a:sym typeface="Calibri"/>
              </a:rPr>
              <a:t> </a:t>
            </a:r>
            <a:r>
              <a:rPr lang="es-CO" sz="3600" dirty="0" err="1">
                <a:solidFill>
                  <a:srgbClr val="000000"/>
                </a:solidFill>
                <a:latin typeface="Calibri"/>
                <a:ea typeface="Calibri"/>
                <a:cs typeface="Calibri"/>
                <a:sym typeface="Calibri"/>
              </a:rPr>
              <a:t>women</a:t>
            </a:r>
            <a:r>
              <a:rPr lang="es-CO" sz="3600" dirty="0">
                <a:solidFill>
                  <a:srgbClr val="000000"/>
                </a:solidFill>
                <a:latin typeface="Calibri"/>
                <a:ea typeface="Calibri"/>
                <a:cs typeface="Calibri"/>
                <a:sym typeface="Calibri"/>
              </a:rPr>
              <a:t> </a:t>
            </a:r>
            <a:r>
              <a:rPr lang="es-CO" sz="3600" dirty="0" err="1">
                <a:solidFill>
                  <a:srgbClr val="000000"/>
                </a:solidFill>
                <a:latin typeface="Calibri"/>
                <a:ea typeface="Calibri"/>
                <a:cs typeface="Calibri"/>
                <a:sym typeface="Calibri"/>
              </a:rPr>
              <a:t>with</a:t>
            </a:r>
            <a:r>
              <a:rPr lang="es-CO" sz="3600" dirty="0">
                <a:solidFill>
                  <a:srgbClr val="000000"/>
                </a:solidFill>
                <a:latin typeface="Calibri"/>
                <a:ea typeface="Calibri"/>
                <a:cs typeface="Calibri"/>
                <a:sym typeface="Calibri"/>
              </a:rPr>
              <a:t> </a:t>
            </a:r>
            <a:r>
              <a:rPr lang="es-CO" sz="3600" dirty="0" err="1">
                <a:solidFill>
                  <a:srgbClr val="000000"/>
                </a:solidFill>
                <a:latin typeface="Calibri"/>
                <a:ea typeface="Calibri"/>
                <a:cs typeface="Calibri"/>
                <a:sym typeface="Calibri"/>
              </a:rPr>
              <a:t>poor</a:t>
            </a:r>
            <a:r>
              <a:rPr lang="es-CO" sz="3600" dirty="0">
                <a:solidFill>
                  <a:srgbClr val="000000"/>
                </a:solidFill>
                <a:latin typeface="Calibri"/>
                <a:ea typeface="Calibri"/>
                <a:cs typeface="Calibri"/>
                <a:sym typeface="Calibri"/>
              </a:rPr>
              <a:t> </a:t>
            </a:r>
            <a:r>
              <a:rPr lang="es-CO" sz="3600" dirty="0" err="1">
                <a:solidFill>
                  <a:srgbClr val="000000"/>
                </a:solidFill>
                <a:latin typeface="Calibri"/>
                <a:ea typeface="Calibri"/>
                <a:cs typeface="Calibri"/>
                <a:sym typeface="Calibri"/>
              </a:rPr>
              <a:t>healthcare</a:t>
            </a:r>
            <a:r>
              <a:rPr lang="es-CO" sz="3600" dirty="0">
                <a:solidFill>
                  <a:srgbClr val="000000"/>
                </a:solidFill>
                <a:latin typeface="Calibri"/>
                <a:ea typeface="Calibri"/>
                <a:cs typeface="Calibri"/>
                <a:sym typeface="Calibri"/>
              </a:rPr>
              <a:t> </a:t>
            </a:r>
            <a:r>
              <a:rPr lang="es-CO" sz="3600" dirty="0" err="1">
                <a:solidFill>
                  <a:srgbClr val="000000"/>
                </a:solidFill>
                <a:latin typeface="Calibri"/>
                <a:ea typeface="Calibri"/>
                <a:cs typeface="Calibri"/>
                <a:sym typeface="Calibri"/>
              </a:rPr>
              <a:t>access</a:t>
            </a:r>
            <a:r>
              <a:rPr lang="es-CO" sz="3600" dirty="0">
                <a:solidFill>
                  <a:srgbClr val="000000"/>
                </a:solidFill>
                <a:latin typeface="Calibri"/>
                <a:ea typeface="Calibri"/>
                <a:cs typeface="Calibri"/>
                <a:sym typeface="Calibri"/>
              </a:rPr>
              <a:t> (</a:t>
            </a:r>
            <a:r>
              <a:rPr lang="es-CO" sz="3600" dirty="0" err="1">
                <a:solidFill>
                  <a:srgbClr val="000000"/>
                </a:solidFill>
                <a:latin typeface="Calibri"/>
                <a:ea typeface="Calibri"/>
                <a:cs typeface="Calibri"/>
                <a:sym typeface="Calibri"/>
              </a:rPr>
              <a:t>resources</a:t>
            </a:r>
            <a:r>
              <a:rPr lang="es-CO" sz="3600" dirty="0">
                <a:solidFill>
                  <a:srgbClr val="000000"/>
                </a:solidFill>
                <a:latin typeface="Calibri"/>
                <a:ea typeface="Calibri"/>
                <a:cs typeface="Calibri"/>
                <a:sym typeface="Calibri"/>
              </a:rPr>
              <a:t>) and </a:t>
            </a:r>
            <a:r>
              <a:rPr lang="es-CO" sz="3600" dirty="0" err="1">
                <a:solidFill>
                  <a:srgbClr val="000000"/>
                </a:solidFill>
                <a:latin typeface="Calibri"/>
                <a:ea typeface="Calibri"/>
                <a:cs typeface="Calibri"/>
                <a:sym typeface="Calibri"/>
              </a:rPr>
              <a:t>low</a:t>
            </a:r>
            <a:r>
              <a:rPr lang="es-CO" sz="3600" dirty="0">
                <a:solidFill>
                  <a:srgbClr val="000000"/>
                </a:solidFill>
                <a:latin typeface="Calibri"/>
                <a:ea typeface="Calibri"/>
                <a:cs typeface="Calibri"/>
                <a:sym typeface="Calibri"/>
              </a:rPr>
              <a:t> </a:t>
            </a:r>
            <a:r>
              <a:rPr lang="es-CO" sz="3600" dirty="0" err="1">
                <a:solidFill>
                  <a:srgbClr val="000000"/>
                </a:solidFill>
                <a:latin typeface="Calibri"/>
                <a:ea typeface="Calibri"/>
                <a:cs typeface="Calibri"/>
                <a:sym typeface="Calibri"/>
              </a:rPr>
              <a:t>health</a:t>
            </a:r>
            <a:r>
              <a:rPr lang="es-CO" sz="3600" dirty="0">
                <a:solidFill>
                  <a:srgbClr val="000000"/>
                </a:solidFill>
                <a:latin typeface="Calibri"/>
                <a:ea typeface="Calibri"/>
                <a:cs typeface="Calibri"/>
                <a:sym typeface="Calibri"/>
              </a:rPr>
              <a:t> </a:t>
            </a:r>
            <a:r>
              <a:rPr lang="es-CO" sz="3600" dirty="0" err="1">
                <a:solidFill>
                  <a:srgbClr val="000000"/>
                </a:solidFill>
                <a:latin typeface="Calibri"/>
                <a:ea typeface="Calibri"/>
                <a:cs typeface="Calibri"/>
                <a:sym typeface="Calibri"/>
              </a:rPr>
              <a:t>literacy</a:t>
            </a:r>
            <a:r>
              <a:rPr lang="es-CO" sz="3600" dirty="0">
                <a:solidFill>
                  <a:srgbClr val="000000"/>
                </a:solidFill>
                <a:latin typeface="Calibri"/>
                <a:ea typeface="Calibri"/>
                <a:cs typeface="Calibri"/>
                <a:sym typeface="Calibri"/>
              </a:rPr>
              <a:t> (</a:t>
            </a:r>
            <a:r>
              <a:rPr lang="es-CO" sz="3600" dirty="0" err="1">
                <a:solidFill>
                  <a:srgbClr val="000000"/>
                </a:solidFill>
                <a:latin typeface="Calibri"/>
                <a:ea typeface="Calibri"/>
                <a:cs typeface="Calibri"/>
                <a:sym typeface="Calibri"/>
              </a:rPr>
              <a:t>education</a:t>
            </a:r>
            <a:r>
              <a:rPr lang="es-CO" sz="3600" dirty="0">
                <a:solidFill>
                  <a:srgbClr val="000000"/>
                </a:solidFill>
                <a:latin typeface="Calibri"/>
                <a:ea typeface="Calibri"/>
                <a:cs typeface="Calibri"/>
                <a:sym typeface="Calibri"/>
              </a:rPr>
              <a:t>).</a:t>
            </a:r>
            <a:endParaRPr sz="3600" dirty="0">
              <a:solidFill>
                <a:schemeClr val="dk1"/>
              </a:solidFill>
              <a:latin typeface="Calibri"/>
              <a:ea typeface="Calibri"/>
              <a:cs typeface="Calibri"/>
              <a:sym typeface="Calibri"/>
            </a:endParaRPr>
          </a:p>
        </p:txBody>
      </p:sp>
      <p:pic>
        <p:nvPicPr>
          <p:cNvPr id="60" name="Google Shape;110;p1" descr="CDC - Social Determinants of Health - STLT Gateway">
            <a:extLst>
              <a:ext uri="{FF2B5EF4-FFF2-40B4-BE49-F238E27FC236}">
                <a16:creationId xmlns:a16="http://schemas.microsoft.com/office/drawing/2014/main" id="{3AA45534-8DA3-EB00-FAB0-8BF0DA7112BB}"/>
              </a:ext>
            </a:extLst>
          </p:cNvPr>
          <p:cNvPicPr preferRelativeResize="0"/>
          <p:nvPr/>
        </p:nvPicPr>
        <p:blipFill rotWithShape="1">
          <a:blip r:embed="rId13">
            <a:alphaModFix/>
          </a:blip>
          <a:srcRect/>
          <a:stretch/>
        </p:blipFill>
        <p:spPr>
          <a:xfrm>
            <a:off x="11142875" y="10171075"/>
            <a:ext cx="10127300" cy="5411761"/>
          </a:xfrm>
          <a:prstGeom prst="rect">
            <a:avLst/>
          </a:prstGeom>
          <a:noFill/>
          <a:ln>
            <a:noFill/>
          </a:ln>
        </p:spPr>
      </p:pic>
      <p:cxnSp>
        <p:nvCxnSpPr>
          <p:cNvPr id="61" name="Google Shape;111;p1">
            <a:extLst>
              <a:ext uri="{FF2B5EF4-FFF2-40B4-BE49-F238E27FC236}">
                <a16:creationId xmlns:a16="http://schemas.microsoft.com/office/drawing/2014/main" id="{6B46CCCC-6F3A-404B-ECA0-FA87473CB174}"/>
              </a:ext>
            </a:extLst>
          </p:cNvPr>
          <p:cNvCxnSpPr/>
          <p:nvPr/>
        </p:nvCxnSpPr>
        <p:spPr>
          <a:xfrm>
            <a:off x="11142864" y="13932796"/>
            <a:ext cx="1123500" cy="0"/>
          </a:xfrm>
          <a:prstGeom prst="straightConnector1">
            <a:avLst/>
          </a:prstGeom>
          <a:noFill/>
          <a:ln w="174625" cap="flat" cmpd="sng">
            <a:solidFill>
              <a:srgbClr val="00B050"/>
            </a:solidFill>
            <a:prstDash val="solid"/>
            <a:miter lim="800000"/>
            <a:headEnd type="none" w="sm" len="sm"/>
            <a:tailEnd type="triangle" w="med" len="med"/>
          </a:ln>
        </p:spPr>
      </p:cxnSp>
      <p:cxnSp>
        <p:nvCxnSpPr>
          <p:cNvPr id="62" name="Google Shape;112;p1">
            <a:extLst>
              <a:ext uri="{FF2B5EF4-FFF2-40B4-BE49-F238E27FC236}">
                <a16:creationId xmlns:a16="http://schemas.microsoft.com/office/drawing/2014/main" id="{8675E38A-48E5-67A7-BA1D-7C1E96D199EA}"/>
              </a:ext>
            </a:extLst>
          </p:cNvPr>
          <p:cNvCxnSpPr/>
          <p:nvPr/>
        </p:nvCxnSpPr>
        <p:spPr>
          <a:xfrm>
            <a:off x="12119538" y="11866142"/>
            <a:ext cx="1123500" cy="0"/>
          </a:xfrm>
          <a:prstGeom prst="straightConnector1">
            <a:avLst/>
          </a:prstGeom>
          <a:noFill/>
          <a:ln w="174625" cap="flat" cmpd="sng">
            <a:solidFill>
              <a:srgbClr val="00B050"/>
            </a:solidFill>
            <a:prstDash val="solid"/>
            <a:miter lim="800000"/>
            <a:headEnd type="none" w="sm" len="sm"/>
            <a:tailEnd type="triangle" w="med" len="med"/>
          </a:ln>
        </p:spPr>
      </p:cxnSp>
      <p:pic>
        <p:nvPicPr>
          <p:cNvPr id="63" name="Google Shape;116;p1">
            <a:extLst>
              <a:ext uri="{FF2B5EF4-FFF2-40B4-BE49-F238E27FC236}">
                <a16:creationId xmlns:a16="http://schemas.microsoft.com/office/drawing/2014/main" id="{CD57A516-2B82-049F-BED9-F8673569DACD}"/>
              </a:ext>
            </a:extLst>
          </p:cNvPr>
          <p:cNvPicPr preferRelativeResize="0"/>
          <p:nvPr/>
        </p:nvPicPr>
        <p:blipFill>
          <a:blip r:embed="rId14">
            <a:alphaModFix/>
          </a:blip>
          <a:stretch>
            <a:fillRect/>
          </a:stretch>
        </p:blipFill>
        <p:spPr>
          <a:xfrm>
            <a:off x="363979" y="31548454"/>
            <a:ext cx="4853240" cy="6490800"/>
          </a:xfrm>
          <a:prstGeom prst="rect">
            <a:avLst/>
          </a:prstGeom>
          <a:noFill/>
          <a:ln>
            <a:noFill/>
          </a:ln>
        </p:spPr>
      </p:pic>
      <p:sp>
        <p:nvSpPr>
          <p:cNvPr id="64" name="Google Shape;128;p1">
            <a:extLst>
              <a:ext uri="{FF2B5EF4-FFF2-40B4-BE49-F238E27FC236}">
                <a16:creationId xmlns:a16="http://schemas.microsoft.com/office/drawing/2014/main" id="{B95E8D96-1800-9E5A-ADD2-D83C6D365E17}"/>
              </a:ext>
            </a:extLst>
          </p:cNvPr>
          <p:cNvSpPr txBox="1"/>
          <p:nvPr/>
        </p:nvSpPr>
        <p:spPr>
          <a:xfrm>
            <a:off x="12946735" y="16185117"/>
            <a:ext cx="6436516" cy="80018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b="1" dirty="0">
                <a:solidFill>
                  <a:srgbClr val="FF0000"/>
                </a:solidFill>
                <a:latin typeface="Calibri"/>
                <a:ea typeface="Calibri"/>
                <a:cs typeface="Calibri"/>
                <a:sym typeface="Calibri"/>
              </a:rPr>
              <a:t>Comparable Prevalence</a:t>
            </a:r>
            <a:r>
              <a:rPr lang="en-US" sz="4000" strike="sngStrike" dirty="0">
                <a:solidFill>
                  <a:srgbClr val="FF0000"/>
                </a:solidFill>
                <a:latin typeface="Calibri"/>
                <a:ea typeface="Calibri"/>
                <a:cs typeface="Calibri"/>
                <a:sym typeface="Calibri"/>
              </a:rPr>
              <a:t> </a:t>
            </a:r>
          </a:p>
        </p:txBody>
      </p:sp>
      <p:sp>
        <p:nvSpPr>
          <p:cNvPr id="65" name="Google Shape;109;p1">
            <a:extLst>
              <a:ext uri="{FF2B5EF4-FFF2-40B4-BE49-F238E27FC236}">
                <a16:creationId xmlns:a16="http://schemas.microsoft.com/office/drawing/2014/main" id="{9A189FDB-BDBE-89CB-31D9-C765C439469D}"/>
              </a:ext>
            </a:extLst>
          </p:cNvPr>
          <p:cNvSpPr/>
          <p:nvPr/>
        </p:nvSpPr>
        <p:spPr>
          <a:xfrm>
            <a:off x="1435077" y="27163449"/>
            <a:ext cx="15600085" cy="3348569"/>
          </a:xfrm>
          <a:prstGeom prst="rect">
            <a:avLst/>
          </a:prstGeom>
          <a:noFill/>
          <a:ln>
            <a:noFill/>
          </a:ln>
        </p:spPr>
        <p:txBody>
          <a:bodyPr spcFirstLastPara="1" wrap="square" lIns="91425" tIns="45700" rIns="91425" bIns="45700" anchor="t" anchorCtr="0">
            <a:spAutoFit/>
          </a:bodyPr>
          <a:lstStyle/>
          <a:p>
            <a:pPr marL="0" marR="0" lvl="0" indent="0" rtl="0">
              <a:lnSpc>
                <a:spcPct val="115000"/>
              </a:lnSpc>
              <a:spcBef>
                <a:spcPts val="0"/>
              </a:spcBef>
              <a:spcAft>
                <a:spcPts val="0"/>
              </a:spcAft>
              <a:buNone/>
            </a:pPr>
            <a:r>
              <a:rPr lang="en-US" sz="3600" dirty="0">
                <a:solidFill>
                  <a:srgbClr val="000000"/>
                </a:solidFill>
                <a:latin typeface="Calibri"/>
                <a:ea typeface="Calibri"/>
                <a:cs typeface="Calibri"/>
                <a:sym typeface="Calibri"/>
              </a:rPr>
              <a:t>Prevent certain congenital anomalies by educating women of childbearing age</a:t>
            </a:r>
            <a:r>
              <a:rPr lang="en-US" sz="3600" dirty="0">
                <a:latin typeface="Calibri"/>
                <a:ea typeface="Calibri"/>
                <a:cs typeface="Calibri"/>
                <a:sym typeface="Calibri"/>
              </a:rPr>
              <a:t>.</a:t>
            </a:r>
          </a:p>
          <a:p>
            <a:pPr marL="0" marR="0" lvl="0" indent="0" algn="just" rtl="0">
              <a:lnSpc>
                <a:spcPct val="115000"/>
              </a:lnSpc>
              <a:spcBef>
                <a:spcPts val="0"/>
              </a:spcBef>
              <a:spcAft>
                <a:spcPts val="0"/>
              </a:spcAft>
              <a:buNone/>
            </a:pPr>
            <a:endParaRPr lang="en-US" sz="2000" dirty="0">
              <a:latin typeface="Calibri"/>
              <a:ea typeface="Calibri"/>
              <a:cs typeface="Calibri"/>
              <a:sym typeface="Calibri"/>
            </a:endParaRPr>
          </a:p>
          <a:p>
            <a:pPr marL="0" marR="0" lvl="0" indent="0" rtl="0">
              <a:lnSpc>
                <a:spcPct val="115000"/>
              </a:lnSpc>
              <a:spcBef>
                <a:spcPts val="0"/>
              </a:spcBef>
              <a:spcAft>
                <a:spcPts val="0"/>
              </a:spcAft>
              <a:buNone/>
            </a:pPr>
            <a:r>
              <a:rPr lang="en-US" sz="3600" dirty="0">
                <a:solidFill>
                  <a:schemeClr val="dk1"/>
                </a:solidFill>
                <a:latin typeface="Calibri"/>
                <a:ea typeface="Calibri"/>
                <a:cs typeface="Calibri"/>
                <a:sym typeface="Calibri"/>
              </a:rPr>
              <a:t>Improve detection  and prevention of risk factors  of women of childbearing age.</a:t>
            </a:r>
          </a:p>
          <a:p>
            <a:pPr marL="0" lvl="0" indent="0" rtl="0">
              <a:lnSpc>
                <a:spcPct val="115000"/>
              </a:lnSpc>
              <a:spcBef>
                <a:spcPts val="0"/>
              </a:spcBef>
              <a:spcAft>
                <a:spcPts val="0"/>
              </a:spcAft>
              <a:buNone/>
            </a:pPr>
            <a:endParaRPr lang="en-US" sz="2000" dirty="0">
              <a:solidFill>
                <a:schemeClr val="dk1"/>
              </a:solidFill>
              <a:latin typeface="Calibri"/>
              <a:ea typeface="Calibri"/>
              <a:cs typeface="Calibri"/>
              <a:sym typeface="Calibri"/>
            </a:endParaRPr>
          </a:p>
          <a:p>
            <a:pPr marL="0" lvl="0" indent="0" rtl="0">
              <a:lnSpc>
                <a:spcPct val="115000"/>
              </a:lnSpc>
              <a:spcBef>
                <a:spcPts val="0"/>
              </a:spcBef>
              <a:spcAft>
                <a:spcPts val="0"/>
              </a:spcAft>
              <a:buNone/>
            </a:pPr>
            <a:r>
              <a:rPr lang="en-US" sz="3600" dirty="0">
                <a:solidFill>
                  <a:schemeClr val="dk1"/>
                </a:solidFill>
                <a:latin typeface="Calibri"/>
                <a:ea typeface="Calibri"/>
                <a:cs typeface="Calibri"/>
                <a:sym typeface="Calibri"/>
              </a:rPr>
              <a:t>Use data gathered from detection campaigns to better understand factors   surrounding congenital anomalies and their prevention.</a:t>
            </a:r>
          </a:p>
        </p:txBody>
      </p:sp>
      <p:pic>
        <p:nvPicPr>
          <p:cNvPr id="66" name="Google Shape;117;p1">
            <a:extLst>
              <a:ext uri="{FF2B5EF4-FFF2-40B4-BE49-F238E27FC236}">
                <a16:creationId xmlns:a16="http://schemas.microsoft.com/office/drawing/2014/main" id="{C40032B4-7C44-EA0F-0370-D7AF7F2D7B83}"/>
              </a:ext>
            </a:extLst>
          </p:cNvPr>
          <p:cNvPicPr preferRelativeResize="0"/>
          <p:nvPr/>
        </p:nvPicPr>
        <p:blipFill>
          <a:blip r:embed="rId15">
            <a:alphaModFix/>
          </a:blip>
          <a:stretch>
            <a:fillRect/>
          </a:stretch>
        </p:blipFill>
        <p:spPr>
          <a:xfrm>
            <a:off x="407181" y="28021203"/>
            <a:ext cx="1035000" cy="1035000"/>
          </a:xfrm>
          <a:prstGeom prst="rect">
            <a:avLst/>
          </a:prstGeom>
          <a:noFill/>
          <a:ln>
            <a:noFill/>
          </a:ln>
        </p:spPr>
      </p:pic>
      <p:pic>
        <p:nvPicPr>
          <p:cNvPr id="67" name="Google Shape;118;p1">
            <a:extLst>
              <a:ext uri="{FF2B5EF4-FFF2-40B4-BE49-F238E27FC236}">
                <a16:creationId xmlns:a16="http://schemas.microsoft.com/office/drawing/2014/main" id="{EA7F3FC4-E41E-1E8D-BBA8-252DC3429331}"/>
              </a:ext>
            </a:extLst>
          </p:cNvPr>
          <p:cNvPicPr preferRelativeResize="0"/>
          <p:nvPr/>
        </p:nvPicPr>
        <p:blipFill>
          <a:blip r:embed="rId15">
            <a:alphaModFix/>
          </a:blip>
          <a:stretch>
            <a:fillRect/>
          </a:stretch>
        </p:blipFill>
        <p:spPr>
          <a:xfrm>
            <a:off x="363979" y="28965960"/>
            <a:ext cx="1035000" cy="1076453"/>
          </a:xfrm>
          <a:prstGeom prst="rect">
            <a:avLst/>
          </a:prstGeom>
          <a:noFill/>
          <a:ln>
            <a:noFill/>
          </a:ln>
        </p:spPr>
      </p:pic>
      <p:pic>
        <p:nvPicPr>
          <p:cNvPr id="68" name="Google Shape;119;p1">
            <a:extLst>
              <a:ext uri="{FF2B5EF4-FFF2-40B4-BE49-F238E27FC236}">
                <a16:creationId xmlns:a16="http://schemas.microsoft.com/office/drawing/2014/main" id="{BE809C24-4330-3802-5BE4-2A43482EDE7A}"/>
              </a:ext>
            </a:extLst>
          </p:cNvPr>
          <p:cNvPicPr preferRelativeResize="0"/>
          <p:nvPr/>
        </p:nvPicPr>
        <p:blipFill>
          <a:blip r:embed="rId15">
            <a:alphaModFix/>
          </a:blip>
          <a:stretch>
            <a:fillRect/>
          </a:stretch>
        </p:blipFill>
        <p:spPr>
          <a:xfrm>
            <a:off x="362931" y="26950490"/>
            <a:ext cx="1123500" cy="1123500"/>
          </a:xfrm>
          <a:prstGeom prst="rect">
            <a:avLst/>
          </a:prstGeom>
          <a:noFill/>
          <a:ln>
            <a:noFill/>
          </a:ln>
        </p:spPr>
      </p:pic>
      <p:sp>
        <p:nvSpPr>
          <p:cNvPr id="69" name="Google Shape;101;p1">
            <a:extLst>
              <a:ext uri="{FF2B5EF4-FFF2-40B4-BE49-F238E27FC236}">
                <a16:creationId xmlns:a16="http://schemas.microsoft.com/office/drawing/2014/main" id="{7E170842-FA34-1452-E032-2F93F565E366}"/>
              </a:ext>
            </a:extLst>
          </p:cNvPr>
          <p:cNvSpPr/>
          <p:nvPr/>
        </p:nvSpPr>
        <p:spPr>
          <a:xfrm>
            <a:off x="17180450" y="23780462"/>
            <a:ext cx="14984206" cy="7078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1"/>
                </a:solidFill>
                <a:latin typeface="Calibri"/>
                <a:ea typeface="Calibri"/>
                <a:cs typeface="Calibri"/>
                <a:sym typeface="Calibri"/>
              </a:rPr>
              <a:t>Ethical </a:t>
            </a:r>
            <a:r>
              <a:rPr lang="en-US" sz="4000" b="1" dirty="0">
                <a:solidFill>
                  <a:schemeClr val="tx1"/>
                </a:solidFill>
                <a:latin typeface="Calibri"/>
                <a:ea typeface="Calibri"/>
                <a:cs typeface="Calibri"/>
                <a:sym typeface="Calibri"/>
              </a:rPr>
              <a:t>Considerations</a:t>
            </a:r>
            <a:endParaRPr lang="en-US" sz="4000" strike="sngStrike" dirty="0">
              <a:solidFill>
                <a:schemeClr val="tx1"/>
              </a:solidFill>
            </a:endParaRPr>
          </a:p>
        </p:txBody>
      </p:sp>
      <p:sp>
        <p:nvSpPr>
          <p:cNvPr id="70" name="Google Shape;101;p1">
            <a:extLst>
              <a:ext uri="{FF2B5EF4-FFF2-40B4-BE49-F238E27FC236}">
                <a16:creationId xmlns:a16="http://schemas.microsoft.com/office/drawing/2014/main" id="{ABD3F809-C497-0AF7-6A36-C2F0C7731F65}"/>
              </a:ext>
            </a:extLst>
          </p:cNvPr>
          <p:cNvSpPr/>
          <p:nvPr/>
        </p:nvSpPr>
        <p:spPr>
          <a:xfrm>
            <a:off x="486555" y="23780462"/>
            <a:ext cx="16562700" cy="707846"/>
          </a:xfrm>
          <a:prstGeom prst="rect">
            <a:avLst/>
          </a:prstGeom>
          <a:noFill/>
          <a:ln>
            <a:noFill/>
          </a:ln>
        </p:spPr>
        <p:txBody>
          <a:bodyPr spcFirstLastPara="1" wrap="square" lIns="91425" tIns="45700" rIns="91425" bIns="45700" anchor="t" anchorCtr="0">
            <a:spAutoFit/>
          </a:bodyPr>
          <a:lstStyle/>
          <a:p>
            <a:pPr algn="ctr"/>
            <a:r>
              <a:rPr lang="en-US" sz="4000" b="1" dirty="0">
                <a:solidFill>
                  <a:schemeClr val="dk1"/>
                </a:solidFill>
                <a:latin typeface="Calibri"/>
                <a:cs typeface="Calibri"/>
              </a:rPr>
              <a:t>Objectives and Purpose</a:t>
            </a:r>
          </a:p>
        </p:txBody>
      </p:sp>
      <p:pic>
        <p:nvPicPr>
          <p:cNvPr id="71" name="Google Shape;115;p1" descr="Texto&#10;&#10;Descripción generada automáticamente">
            <a:extLst>
              <a:ext uri="{FF2B5EF4-FFF2-40B4-BE49-F238E27FC236}">
                <a16:creationId xmlns:a16="http://schemas.microsoft.com/office/drawing/2014/main" id="{73BCC33C-BBA0-D225-1AD8-95D841E2E092}"/>
              </a:ext>
            </a:extLst>
          </p:cNvPr>
          <p:cNvPicPr preferRelativeResize="0"/>
          <p:nvPr/>
        </p:nvPicPr>
        <p:blipFill rotWithShape="1">
          <a:blip r:embed="rId16">
            <a:alphaModFix/>
          </a:blip>
          <a:srcRect/>
          <a:stretch/>
        </p:blipFill>
        <p:spPr>
          <a:xfrm>
            <a:off x="18801127" y="24633488"/>
            <a:ext cx="12122716" cy="5421520"/>
          </a:xfrm>
          <a:prstGeom prst="rect">
            <a:avLst/>
          </a:prstGeom>
          <a:noFill/>
          <a:ln>
            <a:noFill/>
          </a:ln>
        </p:spPr>
      </p:pic>
      <p:cxnSp>
        <p:nvCxnSpPr>
          <p:cNvPr id="72" name="Google Shape;123;p1">
            <a:extLst>
              <a:ext uri="{FF2B5EF4-FFF2-40B4-BE49-F238E27FC236}">
                <a16:creationId xmlns:a16="http://schemas.microsoft.com/office/drawing/2014/main" id="{9168CE93-9A59-EA78-EB91-13C0A325E038}"/>
              </a:ext>
            </a:extLst>
          </p:cNvPr>
          <p:cNvCxnSpPr>
            <a:cxnSpLocks/>
          </p:cNvCxnSpPr>
          <p:nvPr/>
        </p:nvCxnSpPr>
        <p:spPr>
          <a:xfrm>
            <a:off x="17217756" y="23569429"/>
            <a:ext cx="0" cy="6992811"/>
          </a:xfrm>
          <a:prstGeom prst="straightConnector1">
            <a:avLst/>
          </a:prstGeom>
          <a:noFill/>
          <a:ln w="9525" cap="flat" cmpd="sng">
            <a:solidFill>
              <a:schemeClr val="accent1"/>
            </a:solidFill>
            <a:prstDash val="solid"/>
            <a:miter lim="800000"/>
            <a:headEnd type="none" w="sm" len="sm"/>
            <a:tailEnd type="none" w="sm" len="sm"/>
          </a:ln>
        </p:spPr>
      </p:cxnSp>
      <p:sp>
        <p:nvSpPr>
          <p:cNvPr id="73" name="Google Shape;129;p1">
            <a:extLst>
              <a:ext uri="{FF2B5EF4-FFF2-40B4-BE49-F238E27FC236}">
                <a16:creationId xmlns:a16="http://schemas.microsoft.com/office/drawing/2014/main" id="{78FC8A07-2F42-C455-514D-318C843A356E}"/>
              </a:ext>
            </a:extLst>
          </p:cNvPr>
          <p:cNvSpPr txBox="1"/>
          <p:nvPr/>
        </p:nvSpPr>
        <p:spPr>
          <a:xfrm>
            <a:off x="637953" y="24514766"/>
            <a:ext cx="16288580" cy="2400627"/>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3600" dirty="0">
                <a:latin typeface="Calibri"/>
                <a:ea typeface="Calibri"/>
                <a:cs typeface="Calibri"/>
                <a:sym typeface="Calibri"/>
              </a:rPr>
              <a:t>Goal 3 “GOOD HEALTH AND WELL-BEING” “By 2030, end preventable deaths of newborns and children under 5 years of age, with all countries seeking to reduce neonatal mortality to at least 12 per 1,000 live births and under-5 mortality to at least minus 25 per 1,000 live births”.</a:t>
            </a:r>
          </a:p>
        </p:txBody>
      </p:sp>
      <p:sp>
        <p:nvSpPr>
          <p:cNvPr id="74" name="Rectángulo 73">
            <a:extLst>
              <a:ext uri="{FF2B5EF4-FFF2-40B4-BE49-F238E27FC236}">
                <a16:creationId xmlns:a16="http://schemas.microsoft.com/office/drawing/2014/main" id="{E1EF8D01-BB39-7A2E-80B7-9E4E14EDF6DA}"/>
              </a:ext>
            </a:extLst>
          </p:cNvPr>
          <p:cNvSpPr/>
          <p:nvPr/>
        </p:nvSpPr>
        <p:spPr>
          <a:xfrm>
            <a:off x="5711968" y="32064378"/>
            <a:ext cx="11214565" cy="2862322"/>
          </a:xfrm>
          <a:prstGeom prst="rect">
            <a:avLst/>
          </a:prstGeom>
        </p:spPr>
        <p:txBody>
          <a:bodyPr wrap="square">
            <a:spAutoFit/>
          </a:bodyPr>
          <a:lstStyle/>
          <a:p>
            <a:r>
              <a:rPr lang="en-US" sz="3600" dirty="0">
                <a:solidFill>
                  <a:schemeClr val="tx1"/>
                </a:solidFill>
              </a:rPr>
              <a:t>Establish telemedicine centers (with computers and internet) easily accessible to the population. This will increase engagement by women of childbearing age, and ensure fast and easy access to a health services. These centers should be financed by the government.</a:t>
            </a:r>
          </a:p>
        </p:txBody>
      </p:sp>
      <p:sp>
        <p:nvSpPr>
          <p:cNvPr id="75" name="Rectángulo 74">
            <a:extLst>
              <a:ext uri="{FF2B5EF4-FFF2-40B4-BE49-F238E27FC236}">
                <a16:creationId xmlns:a16="http://schemas.microsoft.com/office/drawing/2014/main" id="{7DC3E60D-314B-0367-4E1F-064BBBA12B42}"/>
              </a:ext>
            </a:extLst>
          </p:cNvPr>
          <p:cNvSpPr/>
          <p:nvPr/>
        </p:nvSpPr>
        <p:spPr>
          <a:xfrm>
            <a:off x="17502689" y="32020367"/>
            <a:ext cx="14661967" cy="5632311"/>
          </a:xfrm>
          <a:prstGeom prst="rect">
            <a:avLst/>
          </a:prstGeom>
        </p:spPr>
        <p:txBody>
          <a:bodyPr wrap="square">
            <a:spAutoFit/>
          </a:bodyPr>
          <a:lstStyle/>
          <a:p>
            <a:r>
              <a:rPr lang="es-CO" sz="3600" dirty="0" err="1">
                <a:solidFill>
                  <a:schemeClr val="tx1"/>
                </a:solidFill>
                <a:latin typeface="Calibri" panose="020F0502020204030204" pitchFamily="34" charset="0"/>
                <a:cs typeface="Calibri" panose="020F0502020204030204" pitchFamily="34" charset="0"/>
              </a:rPr>
              <a:t>Implementation</a:t>
            </a:r>
            <a:r>
              <a:rPr lang="es-CO" sz="3600" dirty="0">
                <a:solidFill>
                  <a:schemeClr val="tx1"/>
                </a:solidFill>
                <a:latin typeface="Calibri" panose="020F0502020204030204" pitchFamily="34" charset="0"/>
                <a:cs typeface="Calibri" panose="020F0502020204030204" pitchFamily="34" charset="0"/>
              </a:rPr>
              <a:t> and </a:t>
            </a:r>
            <a:r>
              <a:rPr lang="es-CO" sz="3600" dirty="0" err="1">
                <a:solidFill>
                  <a:schemeClr val="tx1"/>
                </a:solidFill>
                <a:latin typeface="Calibri" panose="020F0502020204030204" pitchFamily="34" charset="0"/>
                <a:cs typeface="Calibri" panose="020F0502020204030204" pitchFamily="34" charset="0"/>
              </a:rPr>
              <a:t>utilization</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of</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telemedicine</a:t>
            </a:r>
            <a:r>
              <a:rPr lang="es-CO" sz="3600" dirty="0">
                <a:solidFill>
                  <a:schemeClr val="tx1"/>
                </a:solidFill>
                <a:latin typeface="Calibri" panose="020F0502020204030204" pitchFamily="34" charset="0"/>
                <a:cs typeface="Calibri" panose="020F0502020204030204" pitchFamily="34" charset="0"/>
              </a:rPr>
              <a:t> centers </a:t>
            </a:r>
            <a:r>
              <a:rPr lang="es-CO" sz="3600" dirty="0" err="1">
                <a:solidFill>
                  <a:schemeClr val="tx1"/>
                </a:solidFill>
                <a:latin typeface="Calibri" panose="020F0502020204030204" pitchFamily="34" charset="0"/>
                <a:cs typeface="Calibri" panose="020F0502020204030204" pitchFamily="34" charset="0"/>
              </a:rPr>
              <a:t>would</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result</a:t>
            </a:r>
            <a:r>
              <a:rPr lang="es-CO" sz="3600" dirty="0">
                <a:solidFill>
                  <a:schemeClr val="tx1"/>
                </a:solidFill>
                <a:latin typeface="Calibri" panose="020F0502020204030204" pitchFamily="34" charset="0"/>
                <a:cs typeface="Calibri" panose="020F0502020204030204" pitchFamily="34" charset="0"/>
              </a:rPr>
              <a:t> in: </a:t>
            </a:r>
          </a:p>
          <a:p>
            <a:endParaRPr lang="es-CO" sz="3600" dirty="0">
              <a:solidFill>
                <a:schemeClr val="tx1"/>
              </a:solidFill>
              <a:latin typeface="Calibri" panose="020F0502020204030204" pitchFamily="34" charset="0"/>
              <a:cs typeface="Calibri" panose="020F0502020204030204" pitchFamily="34" charset="0"/>
            </a:endParaRPr>
          </a:p>
          <a:p>
            <a:r>
              <a:rPr lang="es-CO" sz="3600" dirty="0">
                <a:solidFill>
                  <a:schemeClr val="tx1"/>
                </a:solidFill>
                <a:latin typeface="Calibri" panose="020F0502020204030204" pitchFamily="34" charset="0"/>
                <a:cs typeface="Calibri" panose="020F0502020204030204" pitchFamily="34" charset="0"/>
              </a:rPr>
              <a:t>1) </a:t>
            </a:r>
            <a:r>
              <a:rPr lang="es-CO" sz="3600" dirty="0" err="1">
                <a:solidFill>
                  <a:schemeClr val="tx1"/>
                </a:solidFill>
                <a:latin typeface="Calibri" panose="020F0502020204030204" pitchFamily="34" charset="0"/>
                <a:cs typeface="Calibri" panose="020F0502020204030204" pitchFamily="34" charset="0"/>
              </a:rPr>
              <a:t>Decreased</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incidence</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of</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preventable</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contributors</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to</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congenital</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anomalies</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such</a:t>
            </a:r>
            <a:r>
              <a:rPr lang="es-CO" sz="3600" dirty="0">
                <a:solidFill>
                  <a:schemeClr val="tx1"/>
                </a:solidFill>
                <a:latin typeface="Calibri" panose="020F0502020204030204" pitchFamily="34" charset="0"/>
                <a:cs typeface="Calibri" panose="020F0502020204030204" pitchFamily="34" charset="0"/>
              </a:rPr>
              <a:t> as </a:t>
            </a:r>
            <a:r>
              <a:rPr lang="es-CO" sz="3600" dirty="0" err="1">
                <a:solidFill>
                  <a:schemeClr val="tx1"/>
                </a:solidFill>
                <a:latin typeface="Calibri" panose="020F0502020204030204" pitchFamily="34" charset="0"/>
                <a:cs typeface="Calibri" panose="020F0502020204030204" pitchFamily="34" charset="0"/>
              </a:rPr>
              <a:t>the</a:t>
            </a:r>
            <a:r>
              <a:rPr lang="es-CO" sz="3600" dirty="0">
                <a:solidFill>
                  <a:schemeClr val="tx1"/>
                </a:solidFill>
                <a:latin typeface="Calibri" panose="020F0502020204030204" pitchFamily="34" charset="0"/>
                <a:cs typeface="Calibri" panose="020F0502020204030204" pitchFamily="34" charset="0"/>
              </a:rPr>
              <a:t> use </a:t>
            </a:r>
            <a:r>
              <a:rPr lang="es-CO" sz="3600" dirty="0" err="1">
                <a:solidFill>
                  <a:schemeClr val="tx1"/>
                </a:solidFill>
                <a:latin typeface="Calibri" panose="020F0502020204030204" pitchFamily="34" charset="0"/>
                <a:cs typeface="Calibri" panose="020F0502020204030204" pitchFamily="34" charset="0"/>
              </a:rPr>
              <a:t>of</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medications</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micronutrient</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deficiency</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presence</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of</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teratogens</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among</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others</a:t>
            </a:r>
            <a:r>
              <a:rPr lang="es-CO" sz="3600" dirty="0">
                <a:solidFill>
                  <a:schemeClr val="tx1"/>
                </a:solidFill>
                <a:latin typeface="Calibri" panose="020F0502020204030204" pitchFamily="34" charset="0"/>
                <a:cs typeface="Calibri" panose="020F0502020204030204" pitchFamily="34" charset="0"/>
              </a:rPr>
              <a:t>.</a:t>
            </a:r>
          </a:p>
          <a:p>
            <a:endParaRPr lang="es-CO" sz="3600" dirty="0">
              <a:solidFill>
                <a:schemeClr val="tx1"/>
              </a:solidFill>
              <a:latin typeface="Calibri" panose="020F0502020204030204" pitchFamily="34" charset="0"/>
              <a:cs typeface="Calibri" panose="020F0502020204030204" pitchFamily="34" charset="0"/>
            </a:endParaRPr>
          </a:p>
          <a:p>
            <a:r>
              <a:rPr lang="es-CO" sz="3600" dirty="0">
                <a:solidFill>
                  <a:schemeClr val="tx1"/>
                </a:solidFill>
                <a:latin typeface="Calibri" panose="020F0502020204030204" pitchFamily="34" charset="0"/>
                <a:cs typeface="Calibri" panose="020F0502020204030204" pitchFamily="34" charset="0"/>
              </a:rPr>
              <a:t>2) </a:t>
            </a:r>
            <a:r>
              <a:rPr lang="es-CO" sz="3600" dirty="0" err="1">
                <a:solidFill>
                  <a:schemeClr val="tx1"/>
                </a:solidFill>
                <a:latin typeface="Calibri" panose="020F0502020204030204" pitchFamily="34" charset="0"/>
                <a:cs typeface="Calibri" panose="020F0502020204030204" pitchFamily="34" charset="0"/>
              </a:rPr>
              <a:t>Increased</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detection</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of</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risk</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factors</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for</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congenital</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anomalies</a:t>
            </a:r>
            <a:r>
              <a:rPr lang="es-CO" sz="3600" dirty="0">
                <a:solidFill>
                  <a:schemeClr val="tx1"/>
                </a:solidFill>
                <a:latin typeface="Calibri" panose="020F0502020204030204" pitchFamily="34" charset="0"/>
                <a:cs typeface="Calibri" panose="020F0502020204030204" pitchFamily="34" charset="0"/>
              </a:rPr>
              <a:t>.</a:t>
            </a:r>
          </a:p>
          <a:p>
            <a:endParaRPr lang="es-CO" sz="3600" dirty="0">
              <a:solidFill>
                <a:schemeClr val="tx1"/>
              </a:solidFill>
              <a:latin typeface="Calibri" panose="020F0502020204030204" pitchFamily="34" charset="0"/>
              <a:cs typeface="Calibri" panose="020F0502020204030204" pitchFamily="34" charset="0"/>
            </a:endParaRPr>
          </a:p>
          <a:p>
            <a:r>
              <a:rPr lang="es-CO" sz="3600" dirty="0">
                <a:solidFill>
                  <a:schemeClr val="tx1"/>
                </a:solidFill>
                <a:latin typeface="Calibri" panose="020F0502020204030204" pitchFamily="34" charset="0"/>
                <a:cs typeface="Calibri" panose="020F0502020204030204" pitchFamily="34" charset="0"/>
              </a:rPr>
              <a:t>3) </a:t>
            </a:r>
            <a:r>
              <a:rPr lang="es-CO" sz="3600" dirty="0" err="1">
                <a:solidFill>
                  <a:schemeClr val="tx1"/>
                </a:solidFill>
                <a:latin typeface="Calibri" panose="020F0502020204030204" pitchFamily="34" charset="0"/>
                <a:cs typeface="Calibri" panose="020F0502020204030204" pitchFamily="34" charset="0"/>
              </a:rPr>
              <a:t>Increased</a:t>
            </a:r>
            <a:r>
              <a:rPr lang="es-CO" sz="3600" dirty="0">
                <a:solidFill>
                  <a:schemeClr val="tx1"/>
                </a:solidFill>
                <a:latin typeface="Calibri" panose="020F0502020204030204" pitchFamily="34" charset="0"/>
                <a:cs typeface="Calibri" panose="020F0502020204030204" pitchFamily="34" charset="0"/>
              </a:rPr>
              <a:t> medical </a:t>
            </a:r>
            <a:r>
              <a:rPr lang="es-CO" sz="3600" dirty="0" err="1">
                <a:solidFill>
                  <a:schemeClr val="tx1"/>
                </a:solidFill>
                <a:latin typeface="Calibri" panose="020F0502020204030204" pitchFamily="34" charset="0"/>
                <a:cs typeface="Calibri" panose="020F0502020204030204" pitchFamily="34" charset="0"/>
              </a:rPr>
              <a:t>education</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of</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women</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of</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childbearing</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age</a:t>
            </a:r>
            <a:r>
              <a:rPr lang="es-CO" sz="3600" dirty="0">
                <a:solidFill>
                  <a:schemeClr val="tx1"/>
                </a:solidFill>
                <a:latin typeface="Calibri" panose="020F0502020204030204" pitchFamily="34" charset="0"/>
                <a:cs typeface="Calibri" panose="020F0502020204030204" pitchFamily="34" charset="0"/>
              </a:rPr>
              <a:t> and </a:t>
            </a:r>
            <a:r>
              <a:rPr lang="es-CO" sz="3600" dirty="0" err="1">
                <a:solidFill>
                  <a:schemeClr val="tx1"/>
                </a:solidFill>
                <a:latin typeface="Calibri" panose="020F0502020204030204" pitchFamily="34" charset="0"/>
                <a:cs typeface="Calibri" panose="020F0502020204030204" pitchFamily="34" charset="0"/>
              </a:rPr>
              <a:t>pregnant</a:t>
            </a:r>
            <a:r>
              <a:rPr lang="es-CO" sz="3600" dirty="0">
                <a:solidFill>
                  <a:schemeClr val="tx1"/>
                </a:solidFill>
                <a:latin typeface="Calibri" panose="020F0502020204030204" pitchFamily="34" charset="0"/>
                <a:cs typeface="Calibri" panose="020F0502020204030204" pitchFamily="34" charset="0"/>
              </a:rPr>
              <a:t> </a:t>
            </a:r>
            <a:r>
              <a:rPr lang="es-CO" sz="3600" dirty="0" err="1">
                <a:solidFill>
                  <a:schemeClr val="tx1"/>
                </a:solidFill>
                <a:latin typeface="Calibri" panose="020F0502020204030204" pitchFamily="34" charset="0"/>
                <a:cs typeface="Calibri" panose="020F0502020204030204" pitchFamily="34" charset="0"/>
              </a:rPr>
              <a:t>women</a:t>
            </a:r>
            <a:endParaRPr lang="es-CO" sz="3600" dirty="0">
              <a:solidFill>
                <a:schemeClr val="tx1"/>
              </a:solidFill>
              <a:latin typeface="Calibri" panose="020F0502020204030204" pitchFamily="34" charset="0"/>
              <a:cs typeface="Calibri" panose="020F0502020204030204" pitchFamily="34" charset="0"/>
            </a:endParaRPr>
          </a:p>
        </p:txBody>
      </p:sp>
      <p:pic>
        <p:nvPicPr>
          <p:cNvPr id="76" name="Google Shape;124;p1">
            <a:extLst>
              <a:ext uri="{FF2B5EF4-FFF2-40B4-BE49-F238E27FC236}">
                <a16:creationId xmlns:a16="http://schemas.microsoft.com/office/drawing/2014/main" id="{A6E910F5-A95C-772D-DAF7-1E6BB21386BE}"/>
              </a:ext>
            </a:extLst>
          </p:cNvPr>
          <p:cNvPicPr preferRelativeResize="0"/>
          <p:nvPr/>
        </p:nvPicPr>
        <p:blipFill>
          <a:blip r:embed="rId17">
            <a:alphaModFix/>
          </a:blip>
          <a:stretch>
            <a:fillRect/>
          </a:stretch>
        </p:blipFill>
        <p:spPr>
          <a:xfrm>
            <a:off x="180149" y="16324219"/>
            <a:ext cx="12766586" cy="7092809"/>
          </a:xfrm>
          <a:prstGeom prst="rect">
            <a:avLst/>
          </a:prstGeom>
          <a:noFill/>
          <a:ln>
            <a:noFill/>
          </a:ln>
        </p:spPr>
      </p:pic>
      <p:pic>
        <p:nvPicPr>
          <p:cNvPr id="77" name="Google Shape;125;p1">
            <a:extLst>
              <a:ext uri="{FF2B5EF4-FFF2-40B4-BE49-F238E27FC236}">
                <a16:creationId xmlns:a16="http://schemas.microsoft.com/office/drawing/2014/main" id="{74729005-EFA1-2CE6-C68F-C99870E6240B}"/>
              </a:ext>
            </a:extLst>
          </p:cNvPr>
          <p:cNvPicPr preferRelativeResize="0"/>
          <p:nvPr/>
        </p:nvPicPr>
        <p:blipFill rotWithShape="1">
          <a:blip r:embed="rId18">
            <a:alphaModFix/>
          </a:blip>
          <a:srcRect t="1931"/>
          <a:stretch/>
        </p:blipFill>
        <p:spPr>
          <a:xfrm>
            <a:off x="19855543" y="16311150"/>
            <a:ext cx="12216032" cy="6979547"/>
          </a:xfrm>
          <a:prstGeom prst="rect">
            <a:avLst/>
          </a:prstGeom>
          <a:noFill/>
          <a:ln>
            <a:noFill/>
          </a:ln>
        </p:spPr>
      </p:pic>
      <p:sp>
        <p:nvSpPr>
          <p:cNvPr id="78" name="Google Shape;129;p1">
            <a:extLst>
              <a:ext uri="{FF2B5EF4-FFF2-40B4-BE49-F238E27FC236}">
                <a16:creationId xmlns:a16="http://schemas.microsoft.com/office/drawing/2014/main" id="{C14D9F63-81A2-1E85-E3B0-916D8B9C3871}"/>
              </a:ext>
            </a:extLst>
          </p:cNvPr>
          <p:cNvSpPr txBox="1"/>
          <p:nvPr/>
        </p:nvSpPr>
        <p:spPr>
          <a:xfrm>
            <a:off x="13086319" y="17657140"/>
            <a:ext cx="6259031" cy="2877681"/>
          </a:xfrm>
          <a:prstGeom prst="rect">
            <a:avLst/>
          </a:prstGeom>
          <a:noFill/>
          <a:ln>
            <a:noFill/>
          </a:ln>
        </p:spPr>
        <p:txBody>
          <a:bodyPr spcFirstLastPara="1" wrap="square" lIns="91425" tIns="91425" rIns="91425" bIns="91425" anchor="t" anchorCtr="0">
            <a:spAutoFit/>
          </a:bodyPr>
          <a:lstStyle/>
          <a:p>
            <a:pPr lvl="0"/>
            <a:r>
              <a:rPr lang="en-US" sz="3500" dirty="0">
                <a:latin typeface="Calibri"/>
                <a:ea typeface="Calibri"/>
                <a:cs typeface="Calibri"/>
                <a:sym typeface="Calibri"/>
              </a:rPr>
              <a:t>Even though the prevalence of cases are much higher in the US, Colombia has almost the same number of cases in a much lower live birth population.</a:t>
            </a:r>
            <a:endParaRPr lang="en-US" sz="3500" i="1" dirty="0">
              <a:latin typeface="Calibri"/>
              <a:ea typeface="Calibri"/>
              <a:cs typeface="Calibri"/>
              <a:sym typeface="Calibri"/>
            </a:endParaRPr>
          </a:p>
        </p:txBody>
      </p:sp>
      <p:cxnSp>
        <p:nvCxnSpPr>
          <p:cNvPr id="79" name="Google Shape;103;p1">
            <a:extLst>
              <a:ext uri="{FF2B5EF4-FFF2-40B4-BE49-F238E27FC236}">
                <a16:creationId xmlns:a16="http://schemas.microsoft.com/office/drawing/2014/main" id="{55965D22-B10D-FB28-132E-85AB9B47C16B}"/>
              </a:ext>
            </a:extLst>
          </p:cNvPr>
          <p:cNvCxnSpPr/>
          <p:nvPr/>
        </p:nvCxnSpPr>
        <p:spPr>
          <a:xfrm>
            <a:off x="-276933" y="15962962"/>
            <a:ext cx="32744100" cy="0"/>
          </a:xfrm>
          <a:prstGeom prst="straightConnector1">
            <a:avLst/>
          </a:prstGeom>
          <a:noFill/>
          <a:ln w="12700" cap="flat" cmpd="sng">
            <a:solidFill>
              <a:schemeClr val="accent1"/>
            </a:solidFill>
            <a:prstDash val="solid"/>
            <a:miter lim="800000"/>
            <a:headEnd type="none" w="sm" len="sm"/>
            <a:tailEnd type="none" w="sm" len="sm"/>
          </a:ln>
        </p:spPr>
      </p:cxnSp>
      <p:cxnSp>
        <p:nvCxnSpPr>
          <p:cNvPr id="80" name="Google Shape;121;p1">
            <a:extLst>
              <a:ext uri="{FF2B5EF4-FFF2-40B4-BE49-F238E27FC236}">
                <a16:creationId xmlns:a16="http://schemas.microsoft.com/office/drawing/2014/main" id="{8F7CC06D-49C3-7337-ABB6-F15D6691B7A9}"/>
              </a:ext>
            </a:extLst>
          </p:cNvPr>
          <p:cNvCxnSpPr/>
          <p:nvPr/>
        </p:nvCxnSpPr>
        <p:spPr>
          <a:xfrm>
            <a:off x="21549371" y="7767529"/>
            <a:ext cx="43200" cy="8130600"/>
          </a:xfrm>
          <a:prstGeom prst="straightConnector1">
            <a:avLst/>
          </a:prstGeom>
          <a:noFill/>
          <a:ln w="9525" cap="flat" cmpd="sng">
            <a:solidFill>
              <a:schemeClr val="accent1"/>
            </a:solidFill>
            <a:prstDash val="solid"/>
            <a:miter lim="800000"/>
            <a:headEnd type="none" w="sm" len="sm"/>
            <a:tailEnd type="none" w="sm" len="sm"/>
          </a:ln>
        </p:spPr>
      </p:cxnSp>
      <p:cxnSp>
        <p:nvCxnSpPr>
          <p:cNvPr id="81" name="Google Shape;122;p1">
            <a:extLst>
              <a:ext uri="{FF2B5EF4-FFF2-40B4-BE49-F238E27FC236}">
                <a16:creationId xmlns:a16="http://schemas.microsoft.com/office/drawing/2014/main" id="{8F331375-A64A-FB09-FEDC-243C43D08858}"/>
              </a:ext>
            </a:extLst>
          </p:cNvPr>
          <p:cNvCxnSpPr/>
          <p:nvPr/>
        </p:nvCxnSpPr>
        <p:spPr>
          <a:xfrm flipH="1">
            <a:off x="11202818" y="7755088"/>
            <a:ext cx="7800" cy="8163000"/>
          </a:xfrm>
          <a:prstGeom prst="straightConnector1">
            <a:avLst/>
          </a:prstGeom>
          <a:noFill/>
          <a:ln w="9525" cap="flat" cmpd="sng">
            <a:solidFill>
              <a:schemeClr val="accent1"/>
            </a:solidFill>
            <a:prstDash val="solid"/>
            <a:miter lim="800000"/>
            <a:headEnd type="none" w="sm" len="sm"/>
            <a:tailEnd type="none" w="sm" len="sm"/>
          </a:ln>
        </p:spPr>
      </p:cxnSp>
      <p:sp>
        <p:nvSpPr>
          <p:cNvPr id="131" name="Google Shape;96;p1">
            <a:extLst>
              <a:ext uri="{FF2B5EF4-FFF2-40B4-BE49-F238E27FC236}">
                <a16:creationId xmlns:a16="http://schemas.microsoft.com/office/drawing/2014/main" id="{D5F32D08-C21B-4AE5-257A-94981CE4E637}"/>
              </a:ext>
            </a:extLst>
          </p:cNvPr>
          <p:cNvSpPr/>
          <p:nvPr/>
        </p:nvSpPr>
        <p:spPr>
          <a:xfrm flipH="1">
            <a:off x="341626" y="7995700"/>
            <a:ext cx="10861200" cy="861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b="1">
                <a:solidFill>
                  <a:schemeClr val="dk1"/>
                </a:solidFill>
                <a:latin typeface="Calibri"/>
                <a:ea typeface="Calibri"/>
                <a:cs typeface="Calibri"/>
                <a:sym typeface="Calibri"/>
              </a:rPr>
              <a:t>Introduction</a:t>
            </a:r>
            <a:endParaRPr sz="4000" b="1">
              <a:solidFill>
                <a:schemeClr val="dk1"/>
              </a:solidFill>
              <a:latin typeface="Calibri"/>
              <a:ea typeface="Calibri"/>
              <a:cs typeface="Calibri"/>
              <a:sym typeface="Calibri"/>
            </a:endParaRPr>
          </a:p>
        </p:txBody>
      </p:sp>
      <p:sp>
        <p:nvSpPr>
          <p:cNvPr id="132" name="Google Shape;97;p1">
            <a:extLst>
              <a:ext uri="{FF2B5EF4-FFF2-40B4-BE49-F238E27FC236}">
                <a16:creationId xmlns:a16="http://schemas.microsoft.com/office/drawing/2014/main" id="{B6ED48E3-E2DF-739C-566A-EF2F70C6C5E6}"/>
              </a:ext>
            </a:extLst>
          </p:cNvPr>
          <p:cNvSpPr/>
          <p:nvPr/>
        </p:nvSpPr>
        <p:spPr>
          <a:xfrm>
            <a:off x="21549375" y="7933950"/>
            <a:ext cx="105222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dirty="0">
                <a:solidFill>
                  <a:schemeClr val="dk1"/>
                </a:solidFill>
                <a:latin typeface="Calibri"/>
                <a:ea typeface="Calibri"/>
                <a:cs typeface="Calibri"/>
                <a:sym typeface="Calibri"/>
              </a:rPr>
              <a:t>Justification</a:t>
            </a:r>
            <a:endParaRPr lang="en-GB" sz="4000" dirty="0"/>
          </a:p>
        </p:txBody>
      </p:sp>
      <p:sp>
        <p:nvSpPr>
          <p:cNvPr id="133" name="Google Shape;98;p1">
            <a:extLst>
              <a:ext uri="{FF2B5EF4-FFF2-40B4-BE49-F238E27FC236}">
                <a16:creationId xmlns:a16="http://schemas.microsoft.com/office/drawing/2014/main" id="{FECD5F31-397E-5C29-C03E-269FC8154FCE}"/>
              </a:ext>
            </a:extLst>
          </p:cNvPr>
          <p:cNvSpPr/>
          <p:nvPr/>
        </p:nvSpPr>
        <p:spPr>
          <a:xfrm>
            <a:off x="11210625" y="7928950"/>
            <a:ext cx="1033890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1"/>
                </a:solidFill>
                <a:latin typeface="Calibri"/>
                <a:ea typeface="Calibri"/>
                <a:cs typeface="Calibri"/>
                <a:sym typeface="Calibri"/>
              </a:rPr>
              <a:t>Target Population</a:t>
            </a:r>
            <a:endParaRPr lang="en-US" sz="4000" dirty="0"/>
          </a:p>
        </p:txBody>
      </p:sp>
      <p:sp>
        <p:nvSpPr>
          <p:cNvPr id="134" name="Google Shape;100;p1">
            <a:extLst>
              <a:ext uri="{FF2B5EF4-FFF2-40B4-BE49-F238E27FC236}">
                <a16:creationId xmlns:a16="http://schemas.microsoft.com/office/drawing/2014/main" id="{DEBE8CF9-3685-73E3-62A1-878ADFC6B21B}"/>
              </a:ext>
            </a:extLst>
          </p:cNvPr>
          <p:cNvSpPr/>
          <p:nvPr/>
        </p:nvSpPr>
        <p:spPr>
          <a:xfrm>
            <a:off x="637953" y="30744471"/>
            <a:ext cx="1636201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1"/>
                </a:solidFill>
                <a:latin typeface="Calibri"/>
                <a:ea typeface="Calibri"/>
                <a:cs typeface="Calibri"/>
                <a:sym typeface="Calibri"/>
              </a:rPr>
              <a:t>Methodology</a:t>
            </a:r>
            <a:endParaRPr lang="en-US" sz="4000" dirty="0"/>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580</Words>
  <Application>Microsoft Macintosh PowerPoint</Application>
  <PresentationFormat>Personalizado</PresentationFormat>
  <Paragraphs>37</Paragraphs>
  <Slides>1</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Calibri</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Liliana Andrea Naranjo Amaya</dc:creator>
  <cp:lastModifiedBy>Juan Correa Senior</cp:lastModifiedBy>
  <cp:revision>4</cp:revision>
  <dcterms:created xsi:type="dcterms:W3CDTF">2022-05-18T15:53:21Z</dcterms:created>
  <dcterms:modified xsi:type="dcterms:W3CDTF">2022-10-08T16:48:35Z</dcterms:modified>
</cp:coreProperties>
</file>